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44CE6-FF29-403B-B0D6-6CF42900A98D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B915-F085-40C2-8E6D-684C8BC4A6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2672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거룩하신 하나님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5791200" cy="5715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거룩하신 하나님 주께 감사드리세                                                                       날 위해 이 땅에 오신 독생자 예수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맘과 뜻 다해 주를 사랑합니다                                                               날 위해 이 땅에 오신 독생자 예수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내가 약할 때 강함 주고 가난할 때                                                                          우리를 부요케하신 나의 주 감사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내가 약할 때 강함 주고 가난할 때                                                                  우리를 부요케하신 나의 주 감사 감사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하신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하신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하신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하신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거룩하신 하나님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거룩하신 하나님</dc:title>
  <dc:creator>user</dc:creator>
  <cp:lastModifiedBy>user</cp:lastModifiedBy>
  <cp:revision>4</cp:revision>
  <dcterms:created xsi:type="dcterms:W3CDTF">2016-06-04T12:46:24Z</dcterms:created>
  <dcterms:modified xsi:type="dcterms:W3CDTF">2016-06-04T13:03:51Z</dcterms:modified>
</cp:coreProperties>
</file>