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383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71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4167A-3940-4418-BFD7-90E5FF9C130A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9B06-73FA-4047-ACE8-AECE528D8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4167A-3940-4418-BFD7-90E5FF9C130A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9B06-73FA-4047-ACE8-AECE528D8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4167A-3940-4418-BFD7-90E5FF9C130A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9B06-73FA-4047-ACE8-AECE528D8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4167A-3940-4418-BFD7-90E5FF9C130A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9B06-73FA-4047-ACE8-AECE528D8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4167A-3940-4418-BFD7-90E5FF9C130A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9B06-73FA-4047-ACE8-AECE528D8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4167A-3940-4418-BFD7-90E5FF9C130A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9B06-73FA-4047-ACE8-AECE528D8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4167A-3940-4418-BFD7-90E5FF9C130A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9B06-73FA-4047-ACE8-AECE528D8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4167A-3940-4418-BFD7-90E5FF9C130A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9B06-73FA-4047-ACE8-AECE528D8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4167A-3940-4418-BFD7-90E5FF9C130A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9B06-73FA-4047-ACE8-AECE528D8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4167A-3940-4418-BFD7-90E5FF9C130A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9B06-73FA-4047-ACE8-AECE528D8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4167A-3940-4418-BFD7-90E5FF9C130A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C9B06-73FA-4047-ACE8-AECE528D8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4167A-3940-4418-BFD7-90E5FF9C130A}" type="datetimeFigureOut">
              <a:rPr lang="en-US" smtClean="0"/>
              <a:pPr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C9B06-73FA-4047-ACE8-AECE528D810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6200" y="1"/>
            <a:ext cx="1295400" cy="380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8268"/>
            <a:ext cx="9144000" cy="64770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Invading all my weakness You wrapped me up in grace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 worst of me succeeded by the best of You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My heart is overtaken My soul is overwhelmed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 worst of me succeeded by the best of You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My dreams have found their purpose My future in Your hands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This life would have no meaning if it weren't for You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rgbClr val="9A3836"/>
                </a:solidFill>
              </a:rPr>
              <a:t>So I lay me down For Kingdom come</a:t>
            </a:r>
            <a:br>
              <a:rPr lang="en-US" sz="2400" b="1" dirty="0" smtClean="0">
                <a:solidFill>
                  <a:srgbClr val="9A3836"/>
                </a:solidFill>
              </a:rPr>
            </a:br>
            <a:r>
              <a:rPr lang="en-US" sz="2400" b="1" dirty="0" smtClean="0">
                <a:solidFill>
                  <a:srgbClr val="9A3836"/>
                </a:solidFill>
              </a:rPr>
              <a:t>Steel all that is within me Cause all I want in this world is more of You</a:t>
            </a:r>
            <a:br>
              <a:rPr lang="en-US" sz="2400" b="1" dirty="0" smtClean="0">
                <a:solidFill>
                  <a:srgbClr val="9A3836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And the less of me it is You Increasing as I fade away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Your light for all the world to see God It is You who breaks the chains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It is You who lights the way And everything I am cries out for You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Lord make my life transparent Your life in mine displayed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let every earthly glory Go back to </a:t>
            </a:r>
            <a:r>
              <a:rPr lang="en-US" sz="2400" b="1" dirty="0" smtClean="0">
                <a:solidFill>
                  <a:schemeClr val="tx1"/>
                </a:solidFill>
              </a:rPr>
              <a:t>You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</dc:title>
  <dc:creator>jungyeo park</dc:creator>
  <cp:lastModifiedBy>jungyeo park</cp:lastModifiedBy>
  <cp:revision>7</cp:revision>
  <dcterms:created xsi:type="dcterms:W3CDTF">2016-06-01T03:52:23Z</dcterms:created>
  <dcterms:modified xsi:type="dcterms:W3CDTF">2016-06-01T12:59:37Z</dcterms:modified>
</cp:coreProperties>
</file>