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DBAC9-9441-4699-A94C-EB3365A00E6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EC463-B9F9-4ED5-9CD6-91DFAFD65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참 놀랍도다 주 크신 이름1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 Servants of Go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8600"/>
            <a:ext cx="42672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Ye Servants of God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143000"/>
            <a:ext cx="7162800" cy="4814450"/>
          </a:xfrm>
        </p:spPr>
        <p:txBody>
          <a:bodyPr>
            <a:noAutofit/>
          </a:bodyPr>
          <a:lstStyle/>
          <a:p>
            <a:pPr marL="284163" indent="-284163" algn="l"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You servants of God, your Master proclaim, and publish abroad             his wonderful name;  the name all-victorious of Jesus extol; </a:t>
            </a:r>
          </a:p>
          <a:p>
            <a:pPr marL="284163" indent="-284163" algn="l"/>
            <a:r>
              <a:rPr lang="en-US" sz="1800" b="1" dirty="0" smtClean="0">
                <a:solidFill>
                  <a:schemeClr val="tx1"/>
                </a:solidFill>
              </a:rPr>
              <a:t>     his kingdom is glorious and rules over all. </a:t>
            </a:r>
          </a:p>
          <a:p>
            <a:pPr marL="514350" indent="-514350" algn="l">
              <a:buAutoNum type="arabicPeriod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God </a:t>
            </a:r>
            <a:r>
              <a:rPr lang="en-US" sz="1800" b="1" dirty="0" err="1" smtClean="0">
                <a:solidFill>
                  <a:schemeClr val="tx1"/>
                </a:solidFill>
              </a:rPr>
              <a:t>ruleth</a:t>
            </a:r>
            <a:r>
              <a:rPr lang="en-US" sz="1800" b="1" dirty="0" smtClean="0">
                <a:solidFill>
                  <a:schemeClr val="tx1"/>
                </a:solidFill>
              </a:rPr>
              <a:t> on high, almighty to save; and still  he is nigh, 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   his presence we have;  the great congregation his triumph shall sing,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 ascribing salvation to Jesus, our King.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"Salvation to God, who sits on the throne!“  let all cry aloud, and 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    honor the Son; the praises of Jesus the angels proclaim,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  fall down on their faces and worship the Lamb.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1800" b="1" dirty="0" smtClean="0">
                <a:solidFill>
                  <a:schemeClr val="tx1"/>
                </a:solidFill>
              </a:rPr>
              <a:t>4.  Then let us adore and give him his right: all glory and power,             </a:t>
            </a:r>
          </a:p>
          <a:p>
            <a:pPr marL="457200" indent="-457200" algn="l"/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   all wisdom and might, all honor and blessing with angels above </a:t>
            </a:r>
          </a:p>
          <a:p>
            <a:pPr marL="457200" indent="-457200" algn="l"/>
            <a:r>
              <a:rPr lang="en-US" sz="1800" b="1" dirty="0" smtClean="0">
                <a:solidFill>
                  <a:schemeClr val="tx1"/>
                </a:solidFill>
              </a:rPr>
              <a:t>     and thanks never ceasing for infinite love.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77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 Servants of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 Servants of God </dc:title>
  <dc:creator>user</dc:creator>
  <cp:lastModifiedBy>mary</cp:lastModifiedBy>
  <cp:revision>11</cp:revision>
  <dcterms:created xsi:type="dcterms:W3CDTF">2016-06-18T21:08:51Z</dcterms:created>
  <dcterms:modified xsi:type="dcterms:W3CDTF">2020-02-18T19:17:33Z</dcterms:modified>
</cp:coreProperties>
</file>