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B2D4A-E027-47A3-A550-289CF2AFAF78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7E629-DE4E-4460-B954-20A16BC3D9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We will keep our faith aliv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will keep our faith ali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4102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We will keep our faith alive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7772400" cy="5486400"/>
          </a:xfrm>
        </p:spPr>
        <p:txBody>
          <a:bodyPr>
            <a:noAutofit/>
          </a:bodyPr>
          <a:lstStyle/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V 1:Gathered here, within this place, we can share in God's redeeming grace.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There's no room for doubt or fear; we can feel His presence here.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As we face each passing day we will serve and honor and obey;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and if hope should start to dim, we will know our trust is in Him.</a:t>
            </a:r>
          </a:p>
          <a:p>
            <a:pPr lvl="0" algn="l"/>
            <a:endParaRPr lang="en-US" sz="1000" b="1" dirty="0" smtClean="0">
              <a:solidFill>
                <a:schemeClr val="tx1"/>
              </a:solidFill>
            </a:endParaRPr>
          </a:p>
          <a:p>
            <a:pPr lvl="0" algn="l"/>
            <a:r>
              <a:rPr lang="en-US" sz="1800" b="1" dirty="0" err="1" smtClean="0">
                <a:solidFill>
                  <a:srgbClr val="FF0000"/>
                </a:solidFill>
              </a:rPr>
              <a:t>Chorus:And</a:t>
            </a:r>
            <a:r>
              <a:rPr lang="en-US" sz="1800" b="1" dirty="0" smtClean="0">
                <a:solidFill>
                  <a:srgbClr val="FF0000"/>
                </a:solidFill>
              </a:rPr>
              <a:t> we will keep our faith alive, God will always be our guide.</a:t>
            </a:r>
          </a:p>
          <a:p>
            <a:pPr lvl="0" algn="l"/>
            <a:r>
              <a:rPr lang="en-US" sz="1800" b="1" dirty="0" smtClean="0">
                <a:solidFill>
                  <a:srgbClr val="FF0000"/>
                </a:solidFill>
              </a:rPr>
              <a:t>Through the darkest night, we will see God's light.</a:t>
            </a:r>
          </a:p>
          <a:p>
            <a:pPr lvl="0" algn="l"/>
            <a:r>
              <a:rPr lang="en-US" sz="1800" b="1" dirty="0" smtClean="0">
                <a:solidFill>
                  <a:srgbClr val="FF0000"/>
                </a:solidFill>
              </a:rPr>
              <a:t>We will keep our faith alive!</a:t>
            </a:r>
          </a:p>
          <a:p>
            <a:pPr lvl="0" algn="l"/>
            <a:endParaRPr lang="en-US" sz="1000" b="1" dirty="0" smtClean="0">
              <a:solidFill>
                <a:schemeClr val="tx1"/>
              </a:solidFill>
            </a:endParaRP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V 2:We will live as God has planned, though at times we may not understand.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Many things we may not see, but our faith will help us believe.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From His Word we learn the truth; through His love we all are born anew.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With His help, we will not fail for we know our God will prevail.</a:t>
            </a:r>
          </a:p>
          <a:p>
            <a:pPr lvl="0" algn="l"/>
            <a:endParaRPr lang="en-US" sz="1000" b="1" dirty="0" smtClean="0">
              <a:solidFill>
                <a:schemeClr val="tx1"/>
              </a:solidFill>
            </a:endParaRP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V 3:When we share the Love He gives, all the world will know that we are His.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In God's name we stand as one; and through us, His work will be done!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we will keep our faith alive, God will always be our guide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Through the darkest night, we will see God's light</a:t>
            </a:r>
            <a:r>
              <a:rPr lang="en-US" sz="1800" b="1" dirty="0" smtClean="0">
                <a:solidFill>
                  <a:schemeClr val="tx1"/>
                </a:solidFill>
              </a:rPr>
              <a:t>. We </a:t>
            </a:r>
            <a:r>
              <a:rPr lang="en-US" sz="1800" b="1" dirty="0" smtClean="0">
                <a:solidFill>
                  <a:schemeClr val="tx1"/>
                </a:solidFill>
              </a:rPr>
              <a:t>will keep our faith alive!</a:t>
            </a:r>
          </a:p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We </a:t>
            </a:r>
            <a:r>
              <a:rPr lang="en-US" sz="1800" b="1" dirty="0" smtClean="0">
                <a:solidFill>
                  <a:schemeClr val="tx1"/>
                </a:solidFill>
              </a:rPr>
              <a:t>will stand as one until His work is done, we will keep our faith a - live!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will keep our faith alive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will keep our faith</dc:title>
  <dc:creator>user</dc:creator>
  <cp:lastModifiedBy>mary</cp:lastModifiedBy>
  <cp:revision>11</cp:revision>
  <dcterms:created xsi:type="dcterms:W3CDTF">2016-06-24T09:27:34Z</dcterms:created>
  <dcterms:modified xsi:type="dcterms:W3CDTF">2020-08-06T19:27:22Z</dcterms:modified>
</cp:coreProperties>
</file>