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65CEC-284E-4173-B7F7-55E24DFE2512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2A06-C19E-4917-884B-1DC6E459F4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gather together to ask the Lord's bless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38600" y="1524000"/>
            <a:ext cx="5105400" cy="4038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gather together to ask the Lord's bles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924800" cy="53657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We gather together to ask the Lord's blessing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5715000" cy="5257800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gather together to ask the Lord's blessing;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chastens and hastens his will to make known;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wicked oppressing now cease from distressing: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praises to his name; he forgets not his own.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Beside us to guide us, our God with us joining,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ordaining, maintaining his kingdom divine;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from the beginning the fight we were winning;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thou, Lord,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our side: all glory be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all do extol thee, thou leader triumphant,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pray that thou still our defender wilt be.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thy congregation endure through tribulation: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name be ever praised! O Lord, make us free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gather together to ask the Lord's blessing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gather together to ask the Lord's blessing </dc:title>
  <dc:creator>user</dc:creator>
  <cp:lastModifiedBy>mary</cp:lastModifiedBy>
  <cp:revision>8</cp:revision>
  <dcterms:created xsi:type="dcterms:W3CDTF">2016-06-19T12:16:11Z</dcterms:created>
  <dcterms:modified xsi:type="dcterms:W3CDTF">2020-01-28T14:44:38Z</dcterms:modified>
</cp:coreProperties>
</file>