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96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5DFFE-8A71-4118-9525-7C17C1B1F121}" type="datetimeFigureOut">
              <a:rPr lang="en-US" smtClean="0"/>
              <a:t>6/12/2016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91420-74CC-4A09-BCDC-D5B196A552C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5DFFE-8A71-4118-9525-7C17C1B1F121}" type="datetimeFigureOut">
              <a:rPr lang="en-US" smtClean="0"/>
              <a:t>6/12/2016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91420-74CC-4A09-BCDC-D5B196A552C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5DFFE-8A71-4118-9525-7C17C1B1F121}" type="datetimeFigureOut">
              <a:rPr lang="en-US" smtClean="0"/>
              <a:t>6/12/2016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91420-74CC-4A09-BCDC-D5B196A552C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5DFFE-8A71-4118-9525-7C17C1B1F121}" type="datetimeFigureOut">
              <a:rPr lang="en-US" smtClean="0"/>
              <a:t>6/12/2016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91420-74CC-4A09-BCDC-D5B196A552C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5DFFE-8A71-4118-9525-7C17C1B1F121}" type="datetimeFigureOut">
              <a:rPr lang="en-US" smtClean="0"/>
              <a:t>6/12/2016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91420-74CC-4A09-BCDC-D5B196A552C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5DFFE-8A71-4118-9525-7C17C1B1F121}" type="datetimeFigureOut">
              <a:rPr lang="en-US" smtClean="0"/>
              <a:t>6/12/2016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91420-74CC-4A09-BCDC-D5B196A552C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5DFFE-8A71-4118-9525-7C17C1B1F121}" type="datetimeFigureOut">
              <a:rPr lang="en-US" smtClean="0"/>
              <a:t>6/12/2016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91420-74CC-4A09-BCDC-D5B196A552C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5DFFE-8A71-4118-9525-7C17C1B1F121}" type="datetimeFigureOut">
              <a:rPr lang="en-US" smtClean="0"/>
              <a:t>6/12/2016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91420-74CC-4A09-BCDC-D5B196A552C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5DFFE-8A71-4118-9525-7C17C1B1F121}" type="datetimeFigureOut">
              <a:rPr lang="en-US" smtClean="0"/>
              <a:t>6/12/2016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91420-74CC-4A09-BCDC-D5B196A552C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5DFFE-8A71-4118-9525-7C17C1B1F121}" type="datetimeFigureOut">
              <a:rPr lang="en-US" smtClean="0"/>
              <a:t>6/12/2016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91420-74CC-4A09-BCDC-D5B196A552C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5DFFE-8A71-4118-9525-7C17C1B1F121}" type="datetimeFigureOut">
              <a:rPr lang="en-US" smtClean="0"/>
              <a:t>6/12/2016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91420-74CC-4A09-BCDC-D5B196A552C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3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75DFFE-8A71-4118-9525-7C17C1B1F121}" type="datetimeFigureOut">
              <a:rPr lang="en-US" smtClean="0"/>
              <a:t>6/12/2016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591420-74CC-4A09-BCDC-D5B196A552C6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71800" y="1"/>
            <a:ext cx="3581400" cy="6858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Unending Love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685800"/>
            <a:ext cx="8610600" cy="5867400"/>
          </a:xfrm>
        </p:spPr>
        <p:txBody>
          <a:bodyPr>
            <a:noAutofit/>
          </a:bodyPr>
          <a:lstStyle/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There's no silver or gold And no treasure untold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That could draw me away from Your heart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Neither love of myself Or of anyone else will do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rgbClr val="FF0000"/>
                </a:solidFill>
              </a:rPr>
              <a:t>Jesus nothing compares To this grace that rescues me</a:t>
            </a:r>
            <a:br>
              <a:rPr lang="en-US" sz="2000" b="1" dirty="0" smtClean="0">
                <a:solidFill>
                  <a:srgbClr val="FF0000"/>
                </a:solidFill>
              </a:rPr>
            </a:br>
            <a:r>
              <a:rPr lang="en-US" sz="2000" b="1" dirty="0" smtClean="0">
                <a:solidFill>
                  <a:srgbClr val="FF0000"/>
                </a:solidFill>
              </a:rPr>
              <a:t>Savior now and forever Your face is all I seek</a:t>
            </a:r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rgbClr val="FF0000"/>
                </a:solidFill>
              </a:rPr>
              <a:t>Now all I am I lay at Your feet</a:t>
            </a:r>
            <a:br>
              <a:rPr lang="en-US" sz="2000" b="1" dirty="0" smtClean="0">
                <a:solidFill>
                  <a:srgbClr val="FF0000"/>
                </a:solidFill>
              </a:rPr>
            </a:br>
            <a:r>
              <a:rPr lang="en-US" sz="2000" b="1" dirty="0" smtClean="0">
                <a:solidFill>
                  <a:srgbClr val="FF0000"/>
                </a:solidFill>
              </a:rPr>
              <a:t>I'm humbled by the wonder of Your majesty</a:t>
            </a:r>
            <a:br>
              <a:rPr lang="en-US" sz="2000" b="1" dirty="0" smtClean="0">
                <a:solidFill>
                  <a:srgbClr val="FF0000"/>
                </a:solidFill>
              </a:rPr>
            </a:br>
            <a:r>
              <a:rPr lang="en-US" sz="2000" b="1" dirty="0" smtClean="0">
                <a:solidFill>
                  <a:srgbClr val="FF0000"/>
                </a:solidFill>
              </a:rPr>
              <a:t>One thing I know I find all I need</a:t>
            </a:r>
            <a:br>
              <a:rPr lang="en-US" sz="2000" b="1" dirty="0" smtClean="0">
                <a:solidFill>
                  <a:srgbClr val="FF0000"/>
                </a:solidFill>
              </a:rPr>
            </a:br>
            <a:r>
              <a:rPr lang="en-US" sz="2000" b="1" dirty="0" smtClean="0">
                <a:solidFill>
                  <a:srgbClr val="FF0000"/>
                </a:solidFill>
              </a:rPr>
              <a:t>In Your unending love In Your unending love Your love, </a:t>
            </a:r>
            <a:r>
              <a:rPr lang="en-US" sz="2000" b="1" dirty="0" smtClean="0">
                <a:solidFill>
                  <a:schemeClr val="tx1"/>
                </a:solidFill>
              </a:rPr>
              <a:t>Jesus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Letting go of my pride I lay down my desires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Just to worship in Spirit and truth More than all of my dreams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More than fame I will seek You Lord</a:t>
            </a:r>
            <a:endParaRPr lang="en-US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Unending Lov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</TotalTime>
  <Words>11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Unending Love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Unending Love</dc:title>
  <dc:creator>user</dc:creator>
  <cp:lastModifiedBy>user</cp:lastModifiedBy>
  <cp:revision>5</cp:revision>
  <dcterms:created xsi:type="dcterms:W3CDTF">2016-06-11T18:43:25Z</dcterms:created>
  <dcterms:modified xsi:type="dcterms:W3CDTF">2016-06-11T19:32:25Z</dcterms:modified>
</cp:coreProperties>
</file>