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3812-531F-450F-8D69-44458B2EAD6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05BF-F410-4E9B-A6A7-F0208EECF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3812-531F-450F-8D69-44458B2EAD6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05BF-F410-4E9B-A6A7-F0208EECF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3812-531F-450F-8D69-44458B2EAD6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05BF-F410-4E9B-A6A7-F0208EECF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3812-531F-450F-8D69-44458B2EAD6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05BF-F410-4E9B-A6A7-F0208EECF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3812-531F-450F-8D69-44458B2EAD6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05BF-F410-4E9B-A6A7-F0208EECF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3812-531F-450F-8D69-44458B2EAD6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05BF-F410-4E9B-A6A7-F0208EECF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3812-531F-450F-8D69-44458B2EAD6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05BF-F410-4E9B-A6A7-F0208EECF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3812-531F-450F-8D69-44458B2EAD6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05BF-F410-4E9B-A6A7-F0208EECF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3812-531F-450F-8D69-44458B2EAD6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05BF-F410-4E9B-A6A7-F0208EECF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3812-531F-450F-8D69-44458B2EAD6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05BF-F410-4E9B-A6A7-F0208EECF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3812-531F-450F-8D69-44458B2EAD6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05BF-F410-4E9B-A6A7-F0208EECF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E3812-531F-450F-8D69-44458B2EAD60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B05BF-F410-4E9B-A6A7-F0208EECFD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4953000" cy="708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is my destiny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8610600" cy="60960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US" sz="2400" b="1" dirty="0">
                <a:solidFill>
                  <a:schemeClr val="tx1"/>
                </a:solidFill>
              </a:rPr>
              <a:t>This is my destiny </a:t>
            </a:r>
          </a:p>
          <a:p>
            <a:pPr lvl="0" algn="l">
              <a:defRPr/>
            </a:pPr>
            <a:r>
              <a:rPr lang="en-US" sz="2400" b="1" dirty="0">
                <a:solidFill>
                  <a:schemeClr val="tx1"/>
                </a:solidFill>
              </a:rPr>
              <a:t>This is my hope eternal </a:t>
            </a:r>
          </a:p>
          <a:p>
            <a:pPr lvl="0" algn="l">
              <a:defRPr/>
            </a:pPr>
            <a:r>
              <a:rPr lang="en-US" sz="2400" b="1" dirty="0">
                <a:solidFill>
                  <a:schemeClr val="tx1"/>
                </a:solidFill>
              </a:rPr>
              <a:t>To be conformed into the image of love </a:t>
            </a:r>
          </a:p>
          <a:p>
            <a:pPr lvl="0" algn="l">
              <a:defRPr/>
            </a:pPr>
            <a:endParaRPr lang="en-US" sz="2400" b="1" dirty="0">
              <a:solidFill>
                <a:schemeClr val="tx1"/>
              </a:solidFill>
            </a:endParaRPr>
          </a:p>
          <a:p>
            <a:pPr lvl="0" algn="l">
              <a:defRPr/>
            </a:pPr>
            <a:endParaRPr lang="en-US" sz="2400" b="1" dirty="0">
              <a:solidFill>
                <a:schemeClr val="tx1"/>
              </a:solidFill>
            </a:endParaRPr>
          </a:p>
          <a:p>
            <a:pPr lvl="0" algn="l">
              <a:defRPr/>
            </a:pPr>
            <a:r>
              <a:rPr lang="en-US" sz="2400" b="1" dirty="0">
                <a:solidFill>
                  <a:schemeClr val="tx1"/>
                </a:solidFill>
              </a:rPr>
              <a:t>This is my purpose </a:t>
            </a:r>
          </a:p>
          <a:p>
            <a:pPr lvl="0" algn="l">
              <a:defRPr/>
            </a:pPr>
            <a:r>
              <a:rPr lang="en-US" sz="2400" b="1" dirty="0">
                <a:solidFill>
                  <a:schemeClr val="tx1"/>
                </a:solidFill>
              </a:rPr>
              <a:t>This is my highest calling </a:t>
            </a:r>
          </a:p>
          <a:p>
            <a:pPr lvl="0" algn="l">
              <a:defRPr/>
            </a:pPr>
            <a:r>
              <a:rPr lang="en-US" sz="2400" b="1" dirty="0">
                <a:solidFill>
                  <a:schemeClr val="tx1"/>
                </a:solidFill>
              </a:rPr>
              <a:t>To leave the world behind and live my life for You </a:t>
            </a:r>
          </a:p>
          <a:p>
            <a:pPr lvl="0" algn="l">
              <a:defRPr/>
            </a:pPr>
            <a:endParaRPr lang="en-US" sz="2400" b="1" dirty="0">
              <a:solidFill>
                <a:schemeClr val="tx1"/>
              </a:solidFill>
            </a:endParaRPr>
          </a:p>
          <a:p>
            <a:pPr lvl="0" algn="l">
              <a:defRPr/>
            </a:pPr>
            <a:endParaRPr lang="en-US" sz="2400" b="1" dirty="0">
              <a:solidFill>
                <a:schemeClr val="tx1"/>
              </a:solidFill>
            </a:endParaRPr>
          </a:p>
          <a:p>
            <a:pPr lvl="0" algn="l">
              <a:defRPr/>
            </a:pPr>
            <a:r>
              <a:rPr lang="en-US" sz="2400" b="1" dirty="0">
                <a:solidFill>
                  <a:schemeClr val="tx1"/>
                </a:solidFill>
              </a:rPr>
              <a:t>Carry me  Hide me in the shelter of Your pure embrace  </a:t>
            </a:r>
          </a:p>
          <a:p>
            <a:pPr lvl="0" algn="l">
              <a:defRPr/>
            </a:pPr>
            <a:r>
              <a:rPr lang="en-US" sz="2400" b="1" dirty="0">
                <a:solidFill>
                  <a:schemeClr val="tx1"/>
                </a:solidFill>
              </a:rPr>
              <a:t>The place where I belong, oh Jesus</a:t>
            </a:r>
          </a:p>
          <a:p>
            <a:pPr lvl="0" algn="l">
              <a:defRPr/>
            </a:pPr>
            <a:r>
              <a:rPr lang="en-US" sz="2400" b="1" dirty="0">
                <a:solidFill>
                  <a:schemeClr val="tx1"/>
                </a:solidFill>
              </a:rPr>
              <a:t>Cover me I come to You for shelter to the secret place </a:t>
            </a:r>
          </a:p>
          <a:p>
            <a:pPr lvl="0" algn="l">
              <a:defRPr/>
            </a:pPr>
            <a:r>
              <a:rPr lang="en-US" sz="2400" b="1" dirty="0">
                <a:solidFill>
                  <a:schemeClr val="tx1"/>
                </a:solidFill>
              </a:rPr>
              <a:t>Where I live to see Your face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 is my desti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 is my desti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 is my desti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 is my desti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 is my desti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 is my desti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 is my desti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 is my desti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 is my desti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 is my desti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This is my destiny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my destiny </dc:title>
  <dc:creator>user</dc:creator>
  <cp:lastModifiedBy>user</cp:lastModifiedBy>
  <cp:revision>1</cp:revision>
  <dcterms:created xsi:type="dcterms:W3CDTF">2016-06-03T02:47:57Z</dcterms:created>
  <dcterms:modified xsi:type="dcterms:W3CDTF">2016-06-03T02:49:56Z</dcterms:modified>
</cp:coreProperties>
</file>