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69" d="100"/>
          <a:sy n="69" d="100"/>
        </p:scale>
        <p:origin x="-201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C60A91-7775-4144-A135-8BB653039ED9}"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C60A91-7775-4144-A135-8BB653039ED9}"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C60A91-7775-4144-A135-8BB653039ED9}"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C60A91-7775-4144-A135-8BB653039ED9}"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C60A91-7775-4144-A135-8BB653039ED9}" type="datetimeFigureOut">
              <a:rPr lang="en-US" smtClean="0"/>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C60A91-7775-4144-A135-8BB653039ED9}" type="datetimeFigureOut">
              <a:rPr lang="en-US" smtClean="0"/>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C60A91-7775-4144-A135-8BB653039ED9}" type="datetimeFigureOut">
              <a:rPr lang="en-US" smtClean="0"/>
              <a:t>6/27/2016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C60A91-7775-4144-A135-8BB653039ED9}" type="datetimeFigureOut">
              <a:rPr lang="en-US" smtClean="0"/>
              <a:t>6/27/2016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C60A91-7775-4144-A135-8BB653039ED9}" type="datetimeFigureOut">
              <a:rPr lang="en-US" smtClean="0"/>
              <a:t>6/27/2016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60A91-7775-4144-A135-8BB653039ED9}" type="datetimeFigureOut">
              <a:rPr lang="en-US" smtClean="0"/>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C60A91-7775-4144-A135-8BB653039ED9}" type="datetimeFigureOut">
              <a:rPr lang="en-US" smtClean="0"/>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24380A-3021-4B52-ADC5-C463CE6608D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60A91-7775-4144-A135-8BB653039ED9}" type="datetimeFigureOut">
              <a:rPr lang="en-US" smtClean="0"/>
              <a:t>6/27/2016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4380A-3021-4B52-ADC5-C463CE6608D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52400"/>
            <a:ext cx="3657600" cy="533399"/>
          </a:xfrm>
        </p:spPr>
        <p:txBody>
          <a:bodyPr>
            <a:normAutofit fontScale="90000"/>
          </a:bodyPr>
          <a:lstStyle/>
          <a:p>
            <a:r>
              <a:rPr lang="en-US" sz="4000" b="1" dirty="0" smtClean="0"/>
              <a:t>The Lord Our God </a:t>
            </a:r>
            <a:endParaRPr lang="en-US" sz="4000" dirty="0"/>
          </a:p>
        </p:txBody>
      </p:sp>
      <p:sp>
        <p:nvSpPr>
          <p:cNvPr id="3" name="Subtitle 2"/>
          <p:cNvSpPr>
            <a:spLocks noGrp="1"/>
          </p:cNvSpPr>
          <p:nvPr>
            <p:ph type="subTitle" idx="1"/>
          </p:nvPr>
        </p:nvSpPr>
        <p:spPr>
          <a:xfrm>
            <a:off x="-74950" y="762000"/>
            <a:ext cx="9525000" cy="6096000"/>
          </a:xfrm>
        </p:spPr>
        <p:txBody>
          <a:bodyPr>
            <a:noAutofit/>
          </a:bodyPr>
          <a:lstStyle/>
          <a:p>
            <a:pPr algn="l"/>
            <a:r>
              <a:rPr lang="en-US" sz="2000" b="1" dirty="0" smtClean="0">
                <a:solidFill>
                  <a:schemeClr val="tx1"/>
                </a:solidFill>
              </a:rPr>
              <a:t>Promise maker, promise keeper You finish what You begin Our provision through                         the desert You see it through 'til the end  You see it through 'til the end </a:t>
            </a:r>
          </a:p>
          <a:p>
            <a:pPr algn="l"/>
            <a:endParaRPr lang="en-US" sz="2000" b="1" dirty="0" smtClean="0">
              <a:solidFill>
                <a:schemeClr val="tx1"/>
              </a:solidFill>
            </a:endParaRPr>
          </a:p>
          <a:p>
            <a:pPr algn="l"/>
            <a:r>
              <a:rPr lang="en-US" sz="2000" b="1" dirty="0" smtClean="0">
                <a:solidFill>
                  <a:srgbClr val="FF0000"/>
                </a:solidFill>
              </a:rPr>
              <a:t>The Lord our God is ever faithful Never changing through the ages From this darkness You will lead us And forever we will say You're the Lord our God</a:t>
            </a:r>
          </a:p>
          <a:p>
            <a:pPr algn="l"/>
            <a:endParaRPr lang="en-US" sz="2000" b="1" dirty="0">
              <a:solidFill>
                <a:schemeClr val="tx1"/>
              </a:solidFill>
            </a:endParaRPr>
          </a:p>
          <a:p>
            <a:pPr algn="l"/>
            <a:r>
              <a:rPr lang="en-US" sz="2000" b="1" dirty="0" smtClean="0">
                <a:solidFill>
                  <a:schemeClr val="tx1"/>
                </a:solidFill>
              </a:rPr>
              <a:t>In the silence, in the waiting Still we can know You are good All Your plans are                for Your glory Yes, we can know You are good Yes, we can know You are good </a:t>
            </a:r>
          </a:p>
          <a:p>
            <a:pPr algn="l"/>
            <a:endParaRPr lang="en-US" sz="2000" b="1" dirty="0">
              <a:solidFill>
                <a:schemeClr val="tx1"/>
              </a:solidFill>
            </a:endParaRPr>
          </a:p>
          <a:p>
            <a:pPr algn="l"/>
            <a:r>
              <a:rPr lang="en-US" sz="2000" b="1" dirty="0" smtClean="0">
                <a:solidFill>
                  <a:schemeClr val="tx1"/>
                </a:solidFill>
              </a:rPr>
              <a:t>We won't move without You We won't move without You You're the light of all And all that we need We won't move without You We won't move without You You're the light of all And all that we need(X2) </a:t>
            </a:r>
          </a:p>
          <a:p>
            <a:pPr algn="l"/>
            <a:endParaRPr lang="en-US" sz="2000" b="1" dirty="0">
              <a:solidFill>
                <a:schemeClr val="tx1"/>
              </a:solidFill>
            </a:endParaRPr>
          </a:p>
          <a:p>
            <a:pPr algn="l"/>
            <a:r>
              <a:rPr lang="en-US" sz="2000" b="1" dirty="0" smtClean="0">
                <a:solidFill>
                  <a:schemeClr val="tx1"/>
                </a:solidFill>
              </a:rPr>
              <a:t>And forever we will say You're the Lord our God And forever we will say                            You're the Lord our God </a:t>
            </a:r>
          </a:p>
          <a:p>
            <a:pPr algn="l"/>
            <a:endParaRPr lang="en-US" sz="2000" b="1" dirty="0">
              <a:solidFill>
                <a:schemeClr val="tx1"/>
              </a:solidFill>
            </a:endParaRPr>
          </a:p>
          <a:p>
            <a:pPr algn="l"/>
            <a:r>
              <a:rPr lang="en-US" sz="2000" b="1" dirty="0" smtClean="0">
                <a:solidFill>
                  <a:schemeClr val="tx1"/>
                </a:solidFill>
              </a:rPr>
              <a:t>The One we love For He one we trust We live for you For love our God</a:t>
            </a:r>
            <a:endParaRPr lang="en-US" sz="2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p:cBhvr override="childStyle">
                                        <p:cTn id="6" dur="500" fill="hold"/>
                                        <p:tgtEl>
                                          <p:spTgt spid="2"/>
                                        </p:tgtEl>
                                        <p:attrNameLst>
                                          <p:attrName>style.color</p:attrName>
                                        </p:attrNameLst>
                                      </p:cBhvr>
                                      <p:by>
                                        <p:hsl h="0" s="-12549" l="-25098"/>
                                      </p:by>
                                    </p:animClr>
                                    <p:animClr clrSpc="hsl">
                                      <p:cBhvr>
                                        <p:cTn id="7" dur="500" fill="hold"/>
                                        <p:tgtEl>
                                          <p:spTgt spid="2"/>
                                        </p:tgtEl>
                                        <p:attrNameLst>
                                          <p:attrName>fillcolor</p:attrName>
                                        </p:attrNameLst>
                                      </p:cBhvr>
                                      <p:by>
                                        <p:hsl h="0" s="-12549" l="-25098"/>
                                      </p:by>
                                    </p:animClr>
                                    <p:animClr clrSpc="hsl">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The Lord Our Go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177</Words>
  <Application>Microsoft Office PowerPoint</Application>
  <PresentationFormat>On-screen Show (4:3)</PresentationFormat>
  <Paragraphs>12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The Lord Our God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 Our God </dc:title>
  <dc:creator>user</dc:creator>
  <cp:lastModifiedBy>user</cp:lastModifiedBy>
  <cp:revision>2</cp:revision>
  <dcterms:created xsi:type="dcterms:W3CDTF">2016-06-27T12:30:00Z</dcterms:created>
  <dcterms:modified xsi:type="dcterms:W3CDTF">2016-06-27T13:20:52Z</dcterms:modified>
</cp:coreProperties>
</file>