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164E7-130A-40EF-A8E2-6E626150D8A3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799D-A262-45B3-B4B7-94078D4DB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867400" cy="4571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Safely through another week</a:t>
            </a:r>
            <a:endParaRPr lang="en-US" sz="360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372600" cy="5334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 Safely through another week God has brought us on our way;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Let us now a blessing seek, on </a:t>
            </a:r>
            <a:r>
              <a:rPr lang="en-US" b="1" dirty="0" err="1" smtClean="0">
                <a:solidFill>
                  <a:schemeClr val="tx1"/>
                </a:solidFill>
              </a:rPr>
              <a:t>th’approaching</a:t>
            </a:r>
            <a:r>
              <a:rPr lang="en-US" b="1" dirty="0" smtClean="0">
                <a:solidFill>
                  <a:schemeClr val="tx1"/>
                </a:solidFill>
              </a:rPr>
              <a:t> Sabbath day;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Day of all the week the best, emblem of eternal rest</a:t>
            </a:r>
            <a:r>
              <a:rPr lang="en-US" altLang="ko-KR" b="1" dirty="0" smtClean="0">
                <a:solidFill>
                  <a:schemeClr val="tx1"/>
                </a:solidFill>
              </a:rPr>
              <a:t>(x2)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228600" indent="-228600" algn="l">
              <a:buAutoNum type="arabicPeriod"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marL="228600" indent="-228600" algn="l">
              <a:buAutoNum type="arabicPeriod"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 While we pray for pardoning grace, through the dear Redeemer’s Name,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Show Thy reconciled face, shine away our sin and shame;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From our worldly cares set free, may we rest this night with Thee</a:t>
            </a:r>
            <a:r>
              <a:rPr lang="en-US" altLang="ko-KR" b="1" dirty="0" smtClean="0">
                <a:solidFill>
                  <a:schemeClr val="tx1"/>
                </a:solidFill>
              </a:rPr>
              <a:t>(x2)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 Here we come Thy Name to praise, let us feel Thy presence near,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May Thy glory meet our eyes, while we in Thy house appear: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Here afford us, Lord, a taste of our everlasting feast</a:t>
            </a:r>
            <a:r>
              <a:rPr lang="en-US" altLang="ko-KR" b="1" dirty="0" smtClean="0">
                <a:solidFill>
                  <a:schemeClr val="tx1"/>
                </a:solidFill>
              </a:rPr>
              <a:t>(x2)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4.  May Thy Gospel’s joyful sound conquer sinners, comfort saints;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      May </a:t>
            </a:r>
            <a:r>
              <a:rPr lang="en-US" b="1" dirty="0" smtClean="0">
                <a:solidFill>
                  <a:schemeClr val="tx1"/>
                </a:solidFill>
              </a:rPr>
              <a:t>the fruits of grace abound, bring relief for all complaints;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      Thus </a:t>
            </a:r>
            <a:r>
              <a:rPr lang="en-US" b="1" dirty="0" smtClean="0">
                <a:solidFill>
                  <a:schemeClr val="tx1"/>
                </a:solidFill>
              </a:rPr>
              <a:t>may all our Sabbaths prove till we join the church above</a:t>
            </a:r>
            <a:r>
              <a:rPr lang="en-US" altLang="ko-KR" b="1" dirty="0" smtClean="0">
                <a:solidFill>
                  <a:schemeClr val="tx1"/>
                </a:solidFill>
              </a:rPr>
              <a:t>(x2)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ly through another w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Safely through another week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Safely through another week</dc:title>
  <dc:creator>user</dc:creator>
  <cp:lastModifiedBy>user</cp:lastModifiedBy>
  <cp:revision>13</cp:revision>
  <dcterms:created xsi:type="dcterms:W3CDTF">2016-06-21T03:10:39Z</dcterms:created>
  <dcterms:modified xsi:type="dcterms:W3CDTF">2016-06-21T10:02:42Z</dcterms:modified>
</cp:coreProperties>
</file>