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01730-3250-4D72-844A-B8FA9CE4E59C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0B804-C179-4D53-A485-54EA2AD17D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joice the Lord is 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51054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Rejoice the Lord is King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638330"/>
            <a:ext cx="6781800" cy="518160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Rejoice, the Lord is King!  Your Lord and King adore;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Rejoice, give thanks and sing, and triumph evermore.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       Refrain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      </a:t>
            </a:r>
            <a:r>
              <a:rPr lang="en-US" sz="1800" b="1" dirty="0" smtClean="0">
                <a:solidFill>
                  <a:srgbClr val="FF0000"/>
                </a:solidFill>
              </a:rPr>
              <a:t>    Lift </a:t>
            </a:r>
            <a:r>
              <a:rPr lang="en-US" sz="1800" b="1" dirty="0" smtClean="0">
                <a:solidFill>
                  <a:srgbClr val="FF0000"/>
                </a:solidFill>
              </a:rPr>
              <a:t>up your heart, lift up your voice; rejoice, again I say, rejoice. </a:t>
            </a:r>
            <a:endParaRPr lang="en-US" sz="1800" dirty="0" smtClean="0"/>
          </a:p>
          <a:p>
            <a:pPr marL="514350" indent="-514350" algn="l">
              <a:buAutoNum type="arabicPeriod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 startAt="2"/>
            </a:pPr>
            <a:r>
              <a:rPr lang="en-US" sz="1800" b="1" dirty="0" smtClean="0">
                <a:solidFill>
                  <a:schemeClr val="tx1"/>
                </a:solidFill>
              </a:rPr>
              <a:t>Jesus the Savior reigns, the God of truth and love;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when he had purged our stains, he took his seat above.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 startAt="3"/>
            </a:pPr>
            <a:r>
              <a:rPr lang="en-US" sz="1800" b="1" dirty="0" smtClean="0">
                <a:solidFill>
                  <a:schemeClr val="tx1"/>
                </a:solidFill>
              </a:rPr>
              <a:t>His kingdom cannot fail; he rules o'er earth and heaven;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keys of earth and hell are to our Jesus given.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 startAt="4"/>
            </a:pPr>
            <a:r>
              <a:rPr lang="en-US" sz="1800" b="1" dirty="0" smtClean="0">
                <a:solidFill>
                  <a:schemeClr val="tx1"/>
                </a:solidFill>
              </a:rPr>
              <a:t>He sits at God’s right hand  Till all His foes submit,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bow to His command,  And fall beneath His feet:</a:t>
            </a:r>
          </a:p>
          <a:p>
            <a:pPr marL="514350" indent="-514350" algn="l">
              <a:buAutoNum type="arabicPeriod" startAt="4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450850" indent="-450850" algn="l"/>
            <a:r>
              <a:rPr lang="en-US" sz="1800" b="1" dirty="0" smtClean="0">
                <a:solidFill>
                  <a:schemeClr val="tx1"/>
                </a:solidFill>
              </a:rPr>
              <a:t>5.   </a:t>
            </a:r>
            <a:r>
              <a:rPr lang="en-US" sz="1800" b="1" dirty="0" smtClean="0">
                <a:solidFill>
                  <a:schemeClr val="tx1"/>
                </a:solidFill>
              </a:rPr>
              <a:t>   </a:t>
            </a:r>
            <a:r>
              <a:rPr lang="en-US" sz="1800" b="1" dirty="0" smtClean="0">
                <a:solidFill>
                  <a:schemeClr val="tx1"/>
                </a:solidFill>
              </a:rPr>
              <a:t>Rejoice in glorious </a:t>
            </a:r>
            <a:r>
              <a:rPr lang="en-US" sz="1800" b="1" dirty="0" err="1" smtClean="0">
                <a:solidFill>
                  <a:schemeClr val="tx1"/>
                </a:solidFill>
              </a:rPr>
              <a:t>hope!The</a:t>
            </a:r>
            <a:r>
              <a:rPr lang="en-US" sz="1800" b="1" dirty="0" smtClean="0">
                <a:solidFill>
                  <a:schemeClr val="tx1"/>
                </a:solidFill>
              </a:rPr>
              <a:t> Lord and  the Judge shall come,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And </a:t>
            </a:r>
            <a:r>
              <a:rPr lang="en-US" sz="1800" b="1" dirty="0" smtClean="0">
                <a:solidFill>
                  <a:schemeClr val="tx1"/>
                </a:solidFill>
              </a:rPr>
              <a:t>take His servants up To their eternal home;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Rejoice the Lord is King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Rejoice the Lord is King </dc:title>
  <dc:creator>user</dc:creator>
  <cp:lastModifiedBy>mary</cp:lastModifiedBy>
  <cp:revision>11</cp:revision>
  <dcterms:created xsi:type="dcterms:W3CDTF">2016-06-16T13:48:11Z</dcterms:created>
  <dcterms:modified xsi:type="dcterms:W3CDTF">2018-10-23T16:35:19Z</dcterms:modified>
</cp:coreProperties>
</file>