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8" autoAdjust="0"/>
    <p:restoredTop sz="94624" autoAdjust="0"/>
  </p:normalViewPr>
  <p:slideViewPr>
    <p:cSldViewPr>
      <p:cViewPr varScale="1">
        <p:scale>
          <a:sx n="65" d="100"/>
          <a:sy n="65" d="100"/>
        </p:scale>
        <p:origin x="-1446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999A8-2694-4F62-ACE9-9E25C1CAC0E9}" type="datetimeFigureOut">
              <a:rPr lang="en-US" smtClean="0"/>
              <a:pPr/>
              <a:t>10/8/2016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F061B-20C2-407E-80EB-0324DA778D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999A8-2694-4F62-ACE9-9E25C1CAC0E9}" type="datetimeFigureOut">
              <a:rPr lang="en-US" smtClean="0"/>
              <a:pPr/>
              <a:t>10/8/2016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F061B-20C2-407E-80EB-0324DA778D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999A8-2694-4F62-ACE9-9E25C1CAC0E9}" type="datetimeFigureOut">
              <a:rPr lang="en-US" smtClean="0"/>
              <a:pPr/>
              <a:t>10/8/2016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F061B-20C2-407E-80EB-0324DA778D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999A8-2694-4F62-ACE9-9E25C1CAC0E9}" type="datetimeFigureOut">
              <a:rPr lang="en-US" smtClean="0"/>
              <a:pPr/>
              <a:t>10/8/2016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F061B-20C2-407E-80EB-0324DA778D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999A8-2694-4F62-ACE9-9E25C1CAC0E9}" type="datetimeFigureOut">
              <a:rPr lang="en-US" smtClean="0"/>
              <a:pPr/>
              <a:t>10/8/2016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F061B-20C2-407E-80EB-0324DA778D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999A8-2694-4F62-ACE9-9E25C1CAC0E9}" type="datetimeFigureOut">
              <a:rPr lang="en-US" smtClean="0"/>
              <a:pPr/>
              <a:t>10/8/2016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F061B-20C2-407E-80EB-0324DA778D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999A8-2694-4F62-ACE9-9E25C1CAC0E9}" type="datetimeFigureOut">
              <a:rPr lang="en-US" smtClean="0"/>
              <a:pPr/>
              <a:t>10/8/2016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F061B-20C2-407E-80EB-0324DA778D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999A8-2694-4F62-ACE9-9E25C1CAC0E9}" type="datetimeFigureOut">
              <a:rPr lang="en-US" smtClean="0"/>
              <a:pPr/>
              <a:t>10/8/2016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F061B-20C2-407E-80EB-0324DA778D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999A8-2694-4F62-ACE9-9E25C1CAC0E9}" type="datetimeFigureOut">
              <a:rPr lang="en-US" smtClean="0"/>
              <a:pPr/>
              <a:t>10/8/2016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F061B-20C2-407E-80EB-0324DA778D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999A8-2694-4F62-ACE9-9E25C1CAC0E9}" type="datetimeFigureOut">
              <a:rPr lang="en-US" smtClean="0"/>
              <a:pPr/>
              <a:t>10/8/2016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F061B-20C2-407E-80EB-0324DA778D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999A8-2694-4F62-ACE9-9E25C1CAC0E9}" type="datetimeFigureOut">
              <a:rPr lang="en-US" smtClean="0"/>
              <a:pPr/>
              <a:t>10/8/2016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F061B-20C2-407E-80EB-0324DA778D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A999A8-2694-4F62-ACE9-9E25C1CAC0E9}" type="datetimeFigureOut">
              <a:rPr lang="en-US" smtClean="0"/>
              <a:pPr/>
              <a:t>10/8/2016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BF061B-20C2-407E-80EB-0324DA778D9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구세주를 아는 이들.jpg"/>
          <p:cNvPicPr>
            <a:picLocks noChangeAspect="1"/>
          </p:cNvPicPr>
          <p:nvPr userDrawn="1"/>
        </p:nvPicPr>
        <p:blipFill>
          <a:blip r:embed="rId14">
            <a:lum bright="4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raise the Savior, Ye Who Know Hi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0"/>
            <a:ext cx="8001000" cy="6858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Praise the Savior, Ye Who Know Him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143000"/>
            <a:ext cx="9372600" cy="5410200"/>
          </a:xfrm>
        </p:spPr>
        <p:txBody>
          <a:bodyPr>
            <a:noAutofit/>
          </a:bodyPr>
          <a:lstStyle/>
          <a:p>
            <a:pPr algn="l"/>
            <a:r>
              <a:rPr lang="en-US" sz="2200" b="1" dirty="0" smtClean="0">
                <a:solidFill>
                  <a:schemeClr val="tx1"/>
                </a:solidFill>
              </a:rPr>
              <a:t>1. Praise the Savior, ye who know Him! Who can tell how much we owe Him?</a:t>
            </a:r>
            <a:br>
              <a:rPr lang="en-US" sz="2200" b="1" dirty="0" smtClean="0">
                <a:solidFill>
                  <a:schemeClr val="tx1"/>
                </a:solidFill>
              </a:rPr>
            </a:br>
            <a:r>
              <a:rPr lang="en-US" sz="2200" b="1" dirty="0" smtClean="0">
                <a:solidFill>
                  <a:schemeClr val="tx1"/>
                </a:solidFill>
              </a:rPr>
              <a:t>    Gladly let us render to Him   All we are and have.</a:t>
            </a:r>
          </a:p>
          <a:p>
            <a:pPr algn="l"/>
            <a:endParaRPr lang="en-US" sz="2200" b="1" dirty="0">
              <a:solidFill>
                <a:schemeClr val="tx1"/>
              </a:solidFill>
            </a:endParaRPr>
          </a:p>
          <a:p>
            <a:pPr algn="l"/>
            <a:r>
              <a:rPr lang="en-US" sz="2200" b="1" dirty="0" smtClean="0">
                <a:solidFill>
                  <a:schemeClr val="tx1"/>
                </a:solidFill>
              </a:rPr>
              <a:t>2. Jesus is the name that charms us; He for conflicts fits and arms us;</a:t>
            </a:r>
            <a:br>
              <a:rPr lang="en-US" sz="2200" b="1" dirty="0" smtClean="0">
                <a:solidFill>
                  <a:schemeClr val="tx1"/>
                </a:solidFill>
              </a:rPr>
            </a:br>
            <a:r>
              <a:rPr lang="en-US" sz="2200" b="1" dirty="0" smtClean="0">
                <a:solidFill>
                  <a:schemeClr val="tx1"/>
                </a:solidFill>
              </a:rPr>
              <a:t>     Nothing moves and nothing harms us   When we trust in Him.</a:t>
            </a:r>
          </a:p>
          <a:p>
            <a:pPr algn="l"/>
            <a:endParaRPr lang="en-US" sz="2200" b="1" dirty="0">
              <a:solidFill>
                <a:schemeClr val="tx1"/>
              </a:solidFill>
            </a:endParaRPr>
          </a:p>
          <a:p>
            <a:pPr algn="l"/>
            <a:r>
              <a:rPr lang="en-US" sz="2200" b="1" dirty="0" smtClean="0">
                <a:solidFill>
                  <a:schemeClr val="tx1"/>
                </a:solidFill>
              </a:rPr>
              <a:t>3. Trust in Him, ye saints, forever; He is faithful, changing never;</a:t>
            </a:r>
            <a:br>
              <a:rPr lang="en-US" sz="2200" b="1" dirty="0" smtClean="0">
                <a:solidFill>
                  <a:schemeClr val="tx1"/>
                </a:solidFill>
              </a:rPr>
            </a:br>
            <a:r>
              <a:rPr lang="en-US" sz="2200" b="1" dirty="0" smtClean="0">
                <a:solidFill>
                  <a:schemeClr val="tx1"/>
                </a:solidFill>
              </a:rPr>
              <a:t>     Neither force nor guile can sever  Those He loves from Him.</a:t>
            </a:r>
          </a:p>
          <a:p>
            <a:pPr algn="l"/>
            <a:endParaRPr lang="en-US" sz="2200" b="1" dirty="0">
              <a:solidFill>
                <a:schemeClr val="tx1"/>
              </a:solidFill>
            </a:endParaRPr>
          </a:p>
          <a:p>
            <a:pPr algn="l"/>
            <a:r>
              <a:rPr lang="en-US" sz="2200" b="1" dirty="0" smtClean="0">
                <a:solidFill>
                  <a:schemeClr val="tx1"/>
                </a:solidFill>
              </a:rPr>
              <a:t>4. Keep us, Lord, oh, keep us cleaving To Thyself and still believing,</a:t>
            </a:r>
            <a:br>
              <a:rPr lang="en-US" sz="2200" b="1" dirty="0" smtClean="0">
                <a:solidFill>
                  <a:schemeClr val="tx1"/>
                </a:solidFill>
              </a:rPr>
            </a:br>
            <a:r>
              <a:rPr lang="en-US" sz="2200" b="1" dirty="0" smtClean="0">
                <a:solidFill>
                  <a:schemeClr val="tx1"/>
                </a:solidFill>
              </a:rPr>
              <a:t>     Till the hour of Thy receiving   The victorious Bride.</a:t>
            </a:r>
          </a:p>
          <a:p>
            <a:pPr algn="l"/>
            <a:endParaRPr lang="en-US" sz="2200" b="1" dirty="0">
              <a:solidFill>
                <a:schemeClr val="tx1"/>
              </a:solidFill>
            </a:endParaRPr>
          </a:p>
          <a:p>
            <a:pPr algn="l"/>
            <a:r>
              <a:rPr lang="en-US" sz="2200" b="1" dirty="0" smtClean="0">
                <a:solidFill>
                  <a:schemeClr val="tx1"/>
                </a:solidFill>
              </a:rPr>
              <a:t>5. Then we shall be where we would be; Then we shall be what we should be;</a:t>
            </a:r>
            <a:br>
              <a:rPr lang="en-US" sz="2200" b="1" dirty="0" smtClean="0">
                <a:solidFill>
                  <a:schemeClr val="tx1"/>
                </a:solidFill>
              </a:rPr>
            </a:br>
            <a:r>
              <a:rPr lang="en-US" sz="2200" b="1" dirty="0" smtClean="0">
                <a:solidFill>
                  <a:schemeClr val="tx1"/>
                </a:solidFill>
              </a:rPr>
              <a:t>     Things which are not now, nor could be,  Then shall be our own.</a:t>
            </a:r>
            <a:endParaRPr lang="en-US" sz="22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28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Praise the Savior, Ye Who Know Him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Praise the Savior, Ye Who Know Him </dc:title>
  <dc:creator>user</dc:creator>
  <cp:lastModifiedBy>user</cp:lastModifiedBy>
  <cp:revision>10</cp:revision>
  <dcterms:created xsi:type="dcterms:W3CDTF">2016-06-17T15:57:48Z</dcterms:created>
  <dcterms:modified xsi:type="dcterms:W3CDTF">2016-10-07T21:34:19Z</dcterms:modified>
</cp:coreProperties>
</file>