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84AA4-DD9D-4AEE-B318-E43A4360732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69A3C-40B6-4884-9CD0-611EE8F3D6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복의 근원 하나님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 God from Whom all Blessings F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4676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Praise God from Whom all Blessings Flow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295400"/>
            <a:ext cx="6400800" cy="18288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Praise God, from whom all blessings flow;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Praise Him, all creatures here below;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Praise Him above, ye heavenly host;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Praise Father, Son, and Holy Ghost!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 God from Whom all Blessings Flow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So Great</dc:title>
  <dc:creator>user</dc:creator>
  <cp:lastModifiedBy>mary</cp:lastModifiedBy>
  <cp:revision>11</cp:revision>
  <dcterms:created xsi:type="dcterms:W3CDTF">2016-06-13T03:15:30Z</dcterms:created>
  <dcterms:modified xsi:type="dcterms:W3CDTF">2017-09-14T06:35:00Z</dcterms:modified>
</cp:coreProperties>
</file>