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31D8D-E67C-46A4-A162-E17B51CCAC8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E78E9-2C5D-48FB-993B-9330178E8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"/>
            <a:ext cx="8534400" cy="5333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Worship the Lord in the Beauty of Holiness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sz="1800" b="1" dirty="0" smtClean="0">
                <a:solidFill>
                  <a:schemeClr val="tx1"/>
                </a:solidFill>
              </a:rPr>
              <a:t>1. Worship the Lord in the beauty of holiness; bow down in reverence, God's glory proclaim;</a:t>
            </a:r>
          </a:p>
          <a:p>
            <a:pPr marL="342900" indent="-342900" algn="l"/>
            <a:r>
              <a:rPr lang="en-US" sz="1800" b="1" dirty="0" smtClean="0">
                <a:solidFill>
                  <a:schemeClr val="tx1"/>
                </a:solidFill>
              </a:rPr>
              <a:t>     gold of obedience and incense of lowliness bring now, adoring the Lord's holy name.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2. Low at his feet lay thy burden of carefulness; high on his heart Jesus bears it for thee,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comforts thy sorrows and answers thy prayerfulness,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guiding thy steps as may best for thee be.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Fear not to enter God's courts in the slenderness of the poor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wealth thou wouldst reckon as 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;  truth in its beauty and love in its tenderness: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these are the offerings to lay on his shrine.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4. These, though we bring them in trembling and fearfulness,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God will accept for the name that is dear; mornings of joy give for evenings of tearfulness,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trust for our trembling and hope for our fear.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5. Worship the Lord in the beauty of holiness; bow down in reverence, God's glory proclaim;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gold of obedience and incense of lowliness bring now, adoring the Lord's holy name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ship the Lord in the Beauty of Holi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45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Worship the Lord in the Beauty of Holiness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Worship the Lord in the Beaty of Holiness</dc:title>
  <dc:creator>user</dc:creator>
  <cp:lastModifiedBy>user</cp:lastModifiedBy>
  <cp:revision>5</cp:revision>
  <dcterms:created xsi:type="dcterms:W3CDTF">2016-06-20T04:45:26Z</dcterms:created>
  <dcterms:modified xsi:type="dcterms:W3CDTF">2016-06-21T03:10:28Z</dcterms:modified>
</cp:coreProperties>
</file>