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B9207-8207-4878-9748-F685AFCC689A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EB0F2-F670-43B4-B3C4-8FC9A4DA33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w Thank We All Our Go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6096000" cy="533399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 smtClean="0"/>
              <a:t>Now Thank We All Our God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6324600" cy="513913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1.  Now thank we all our God With heart and hands and voices,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Who wondrous things hath done, In whom His world rejoices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Who, from our mothers' arms, Hath blessed us on our way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With countless gifts of love And still is ours today.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2.  Oh, may this bounteous God Through all our life be near us,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     With ever joyful hearts And blessed peace to cheer us</a:t>
            </a:r>
          </a:p>
          <a:p>
            <a:pPr marL="225425" indent="-225425" algn="l"/>
            <a:r>
              <a:rPr lang="en-US" sz="1800" b="1" dirty="0" smtClean="0">
                <a:solidFill>
                  <a:schemeClr val="tx1"/>
                </a:solidFill>
              </a:rPr>
              <a:t>     And keep us in His grace, And guide us when perplexed,</a:t>
            </a:r>
          </a:p>
          <a:p>
            <a:pPr marL="225425" indent="-225425" algn="l"/>
            <a:r>
              <a:rPr lang="en-US" sz="1800" b="1" dirty="0" smtClean="0">
                <a:solidFill>
                  <a:schemeClr val="tx1"/>
                </a:solidFill>
              </a:rPr>
              <a:t>     And free us from all ills In this world and the next.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>
              <a:solidFill>
                <a:schemeClr val="tx1"/>
              </a:solidFill>
            </a:endParaRPr>
          </a:p>
          <a:p>
            <a:pPr marL="225425" indent="-225425" algn="l"/>
            <a:r>
              <a:rPr lang="en-US" altLang="ko-KR" sz="1800" b="1" dirty="0" smtClean="0">
                <a:solidFill>
                  <a:schemeClr val="tx1"/>
                </a:solidFill>
              </a:rPr>
              <a:t>3.  </a:t>
            </a:r>
            <a:r>
              <a:rPr lang="en-US" sz="1800" b="1" dirty="0" smtClean="0">
                <a:solidFill>
                  <a:schemeClr val="tx1"/>
                </a:solidFill>
              </a:rPr>
              <a:t>All praise and thanks to God The Father now be given,</a:t>
            </a:r>
          </a:p>
          <a:p>
            <a:pPr marL="225425" indent="-225425" algn="l"/>
            <a:r>
              <a:rPr lang="en-US" sz="1800" b="1" dirty="0" smtClean="0">
                <a:solidFill>
                  <a:schemeClr val="tx1"/>
                </a:solidFill>
              </a:rPr>
              <a:t>     The Son, and Him who reigns With them in highest heaven,</a:t>
            </a:r>
          </a:p>
          <a:p>
            <a:pPr marL="225425" indent="-225425" algn="l"/>
            <a:r>
              <a:rPr lang="en-US" sz="1800" b="1" dirty="0" smtClean="0">
                <a:solidFill>
                  <a:schemeClr val="tx1"/>
                </a:solidFill>
              </a:rPr>
              <a:t>     The one eternal God, Whom earth and heaven adore,</a:t>
            </a:r>
          </a:p>
          <a:p>
            <a:pPr marL="225425" indent="-225425" algn="l"/>
            <a:r>
              <a:rPr lang="en-US" sz="1800" b="1" dirty="0" smtClean="0">
                <a:solidFill>
                  <a:schemeClr val="tx1"/>
                </a:solidFill>
              </a:rPr>
              <a:t>     For thus it was, is now, And shall be evermore.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60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Now Thank We All Our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 Thank We All Our God </dc:title>
  <dc:creator>user</dc:creator>
  <cp:lastModifiedBy>FRONT</cp:lastModifiedBy>
  <cp:revision>9</cp:revision>
  <dcterms:created xsi:type="dcterms:W3CDTF">2016-06-23T04:53:48Z</dcterms:created>
  <dcterms:modified xsi:type="dcterms:W3CDTF">2024-09-16T14:59:19Z</dcterms:modified>
</cp:coreProperties>
</file>