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69" d="100"/>
          <a:sy n="69" d="100"/>
        </p:scale>
        <p:origin x="-196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F02BF0-6C4E-406D-8172-C3EAB20E3405}" type="datetimeFigureOut">
              <a:rPr lang="en-US" smtClean="0"/>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02BF0-6C4E-406D-8172-C3EAB20E3405}" type="datetimeFigureOut">
              <a:rPr lang="en-US" smtClean="0"/>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02BF0-6C4E-406D-8172-C3EAB20E3405}" type="datetimeFigureOut">
              <a:rPr lang="en-US" smtClean="0"/>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02BF0-6C4E-406D-8172-C3EAB20E3405}" type="datetimeFigureOut">
              <a:rPr lang="en-US" smtClean="0"/>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F02BF0-6C4E-406D-8172-C3EAB20E3405}" type="datetimeFigureOut">
              <a:rPr lang="en-US" smtClean="0"/>
              <a:t>6/3/2016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F02BF0-6C4E-406D-8172-C3EAB20E3405}" type="datetimeFigureOut">
              <a:rPr lang="en-US" smtClean="0"/>
              <a:t>6/3/2016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F02BF0-6C4E-406D-8172-C3EAB20E3405}" type="datetimeFigureOut">
              <a:rPr lang="en-US" smtClean="0"/>
              <a:t>6/3/2016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F02BF0-6C4E-406D-8172-C3EAB20E3405}" type="datetimeFigureOut">
              <a:rPr lang="en-US" smtClean="0"/>
              <a:t>6/3/2016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02BF0-6C4E-406D-8172-C3EAB20E3405}" type="datetimeFigureOut">
              <a:rPr lang="en-US" smtClean="0"/>
              <a:t>6/3/2016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F02BF0-6C4E-406D-8172-C3EAB20E3405}" type="datetimeFigureOut">
              <a:rPr lang="en-US" smtClean="0"/>
              <a:t>6/3/2016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F02BF0-6C4E-406D-8172-C3EAB20E3405}" type="datetimeFigureOut">
              <a:rPr lang="en-US" smtClean="0"/>
              <a:t>6/3/2016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9E955-F66E-4E53-A2F9-45B9E0259D3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02BF0-6C4E-406D-8172-C3EAB20E3405}" type="datetimeFigureOut">
              <a:rPr lang="en-US" smtClean="0"/>
              <a:t>6/3/2016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9E955-F66E-4E53-A2F9-45B9E0259D3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
            <a:ext cx="4724400" cy="685800"/>
          </a:xfrm>
        </p:spPr>
        <p:txBody>
          <a:bodyPr>
            <a:normAutofit fontScale="90000"/>
          </a:bodyPr>
          <a:lstStyle/>
          <a:p>
            <a:r>
              <a:rPr lang="en-US" b="1" dirty="0" smtClean="0"/>
              <a:t>My Soul Will Follow</a:t>
            </a:r>
            <a:endParaRPr lang="en-US" dirty="0"/>
          </a:p>
        </p:txBody>
      </p:sp>
      <p:sp>
        <p:nvSpPr>
          <p:cNvPr id="3" name="Subtitle 2"/>
          <p:cNvSpPr>
            <a:spLocks noGrp="1"/>
          </p:cNvSpPr>
          <p:nvPr>
            <p:ph type="subTitle" idx="1"/>
          </p:nvPr>
        </p:nvSpPr>
        <p:spPr>
          <a:xfrm>
            <a:off x="0" y="577120"/>
            <a:ext cx="9144000" cy="6172200"/>
          </a:xfrm>
        </p:spPr>
        <p:txBody>
          <a:bodyPr>
            <a:noAutofit/>
          </a:bodyPr>
          <a:lstStyle/>
          <a:p>
            <a:pPr algn="l"/>
            <a:r>
              <a:rPr lang="en-US" sz="2000" b="1" dirty="0" smtClean="0">
                <a:solidFill>
                  <a:schemeClr val="tx1"/>
                </a:solidFill>
              </a:rPr>
              <a:t>The road is straight and narrow is the way When darkness falls, Your light will lead the way Be a lamp unto my feet and a light unto my path                                                 My soul will follow and obey </a:t>
            </a:r>
          </a:p>
          <a:p>
            <a:pPr algn="l"/>
            <a:endParaRPr lang="en-US" sz="2000" b="1" dirty="0" smtClean="0">
              <a:solidFill>
                <a:schemeClr val="tx1"/>
              </a:solidFill>
            </a:endParaRPr>
          </a:p>
          <a:p>
            <a:pPr algn="l"/>
            <a:endParaRPr lang="en-US" sz="2000" b="1" dirty="0">
              <a:solidFill>
                <a:schemeClr val="tx1"/>
              </a:solidFill>
            </a:endParaRPr>
          </a:p>
          <a:p>
            <a:pPr algn="l"/>
            <a:r>
              <a:rPr lang="en-US" sz="2000" b="1" dirty="0" smtClean="0">
                <a:solidFill>
                  <a:schemeClr val="tx1"/>
                </a:solidFill>
              </a:rPr>
              <a:t>I will follow You for all my days To magnify the glory of Your grace For the honor of your name, set my feet on higher ground My soul will follow and obey </a:t>
            </a:r>
          </a:p>
          <a:p>
            <a:pPr algn="l"/>
            <a:endParaRPr lang="en-US" sz="2000" b="1" dirty="0" smtClean="0">
              <a:solidFill>
                <a:schemeClr val="tx1"/>
              </a:solidFill>
            </a:endParaRPr>
          </a:p>
          <a:p>
            <a:pPr algn="l"/>
            <a:endParaRPr lang="en-US" sz="2000" b="1" dirty="0">
              <a:solidFill>
                <a:schemeClr val="tx1"/>
              </a:solidFill>
            </a:endParaRPr>
          </a:p>
          <a:p>
            <a:pPr algn="l"/>
            <a:r>
              <a:rPr lang="en-US" sz="2000" b="1" dirty="0" smtClean="0">
                <a:solidFill>
                  <a:srgbClr val="FF0000"/>
                </a:solidFill>
              </a:rPr>
              <a:t>Jesus, holy One, live Your life in me Jesus, beautiful One, shine Your love through me </a:t>
            </a:r>
          </a:p>
          <a:p>
            <a:pPr algn="l"/>
            <a:endParaRPr lang="en-US" sz="2000" b="1" dirty="0" smtClean="0">
              <a:solidFill>
                <a:schemeClr val="tx1"/>
              </a:solidFill>
            </a:endParaRPr>
          </a:p>
          <a:p>
            <a:pPr algn="l"/>
            <a:endParaRPr lang="en-US" sz="2000" b="1" dirty="0">
              <a:solidFill>
                <a:schemeClr val="tx1"/>
              </a:solidFill>
            </a:endParaRPr>
          </a:p>
          <a:p>
            <a:pPr algn="l"/>
            <a:r>
              <a:rPr lang="en-US" sz="2000" b="1" dirty="0" smtClean="0">
                <a:solidFill>
                  <a:schemeClr val="tx1"/>
                </a:solidFill>
              </a:rPr>
              <a:t>There is only One who has my heart The King of love who gave His live away Drawing near with eyes of faith, leaning on Your loving arms, My soul will follow and obey </a:t>
            </a:r>
          </a:p>
          <a:p>
            <a:pPr algn="l"/>
            <a:endParaRPr lang="en-US" sz="2000" b="1" dirty="0" smtClean="0">
              <a:solidFill>
                <a:schemeClr val="tx1"/>
              </a:solidFill>
            </a:endParaRPr>
          </a:p>
          <a:p>
            <a:pPr algn="l"/>
            <a:endParaRPr lang="en-US" sz="2000" b="1" dirty="0" smtClean="0">
              <a:solidFill>
                <a:schemeClr val="tx1"/>
              </a:solidFill>
            </a:endParaRPr>
          </a:p>
          <a:p>
            <a:pPr algn="l"/>
            <a:r>
              <a:rPr lang="en-US" sz="2000" b="1" dirty="0" smtClean="0">
                <a:solidFill>
                  <a:schemeClr val="tx1"/>
                </a:solidFill>
              </a:rPr>
              <a:t>When at last my eyes can see no more When darkness falls and all is left unsure Still I know that You are near, Your precious voice I hear My soul will follow and obey</a:t>
            </a:r>
          </a:p>
          <a:p>
            <a:pPr algn="l"/>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p:cBhvr override="childStyle">
                                        <p:cTn id="6" dur="500" fill="hold"/>
                                        <p:tgtEl>
                                          <p:spTgt spid="3">
                                            <p:txEl>
                                              <p:pRg st="0" end="0"/>
                                            </p:txEl>
                                          </p:spTgt>
                                        </p:tgtEl>
                                        <p:attrNameLst>
                                          <p:attrName>style.color</p:attrName>
                                        </p:attrNameLst>
                                      </p:cBhvr>
                                      <p:by>
                                        <p:hsl h="0" s="-12549" l="-25098"/>
                                      </p:by>
                                    </p:animClr>
                                    <p:animClr clrSpc="hsl">
                                      <p:cBhvr>
                                        <p:cTn id="7" dur="500" fill="hold"/>
                                        <p:tgtEl>
                                          <p:spTgt spid="3">
                                            <p:txEl>
                                              <p:pRg st="0" end="0"/>
                                            </p:txEl>
                                          </p:spTgt>
                                        </p:tgtEl>
                                        <p:attrNameLst>
                                          <p:attrName>fillcolor</p:attrName>
                                        </p:attrNameLst>
                                      </p:cBhvr>
                                      <p:by>
                                        <p:hsl h="0" s="-12549" l="-25098"/>
                                      </p:by>
                                    </p:animClr>
                                    <p:animClr clrSpc="hsl">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오직 주만 따르리.wav"/>
                                        </p:tgtEl>
                                      </p:cMediaNode>
                                    </p:audio>
                                  </p:subTnLst>
                                </p:cTn>
                              </p:par>
                              <p:par>
                                <p:cTn id="10" presetID="24" presetClass="emph" presetSubtype="0" fill="hold" grpId="0" nodeType="withEffect">
                                  <p:stCondLst>
                                    <p:cond delay="0"/>
                                  </p:stCondLst>
                                  <p:childTnLst>
                                    <p:animClr clrSpc="hsl">
                                      <p:cBhvr override="childStyle">
                                        <p:cTn id="11" dur="500" fill="hold"/>
                                        <p:tgtEl>
                                          <p:spTgt spid="3">
                                            <p:txEl>
                                              <p:pRg st="3" end="3"/>
                                            </p:txEl>
                                          </p:spTgt>
                                        </p:tgtEl>
                                        <p:attrNameLst>
                                          <p:attrName>style.color</p:attrName>
                                        </p:attrNameLst>
                                      </p:cBhvr>
                                      <p:by>
                                        <p:hsl h="0" s="-12549" l="-25098"/>
                                      </p:by>
                                    </p:animClr>
                                    <p:animClr clrSpc="hsl">
                                      <p:cBhvr>
                                        <p:cTn id="12" dur="500" fill="hold"/>
                                        <p:tgtEl>
                                          <p:spTgt spid="3">
                                            <p:txEl>
                                              <p:pRg st="3" end="3"/>
                                            </p:txEl>
                                          </p:spTgt>
                                        </p:tgtEl>
                                        <p:attrNameLst>
                                          <p:attrName>fillcolor</p:attrName>
                                        </p:attrNameLst>
                                      </p:cBhvr>
                                      <p:by>
                                        <p:hsl h="0" s="-12549" l="-25098"/>
                                      </p:by>
                                    </p:animClr>
                                    <p:animClr clrSpc="hsl">
                                      <p:cBhvr>
                                        <p:cTn id="13" dur="500" fill="hold"/>
                                        <p:tgtEl>
                                          <p:spTgt spid="3">
                                            <p:txEl>
                                              <p:pRg st="3" end="3"/>
                                            </p:txEl>
                                          </p:spTgt>
                                        </p:tgtEl>
                                        <p:attrNameLst>
                                          <p:attrName>stroke.color</p:attrName>
                                        </p:attrNameLst>
                                      </p:cBhvr>
                                      <p:by>
                                        <p:hsl h="0" s="-12549" l="-25098"/>
                                      </p:by>
                                    </p:animClr>
                                    <p:set>
                                      <p:cBhvr>
                                        <p:cTn id="14" dur="500" fill="hold"/>
                                        <p:tgtEl>
                                          <p:spTgt spid="3">
                                            <p:txEl>
                                              <p:pRg st="3" end="3"/>
                                            </p:txEl>
                                          </p:spTgt>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2" name="오직 주만 따르리.wav"/>
                                        </p:tgtEl>
                                      </p:cMediaNode>
                                    </p:audio>
                                  </p:subTnLst>
                                </p:cTn>
                              </p:par>
                              <p:par>
                                <p:cTn id="15" presetID="24" presetClass="emph" presetSubtype="0" fill="hold" grpId="0" nodeType="withEffect">
                                  <p:stCondLst>
                                    <p:cond delay="0"/>
                                  </p:stCondLst>
                                  <p:childTnLst>
                                    <p:animClr clrSpc="hsl">
                                      <p:cBhvr override="childStyle">
                                        <p:cTn id="16" dur="500" fill="hold"/>
                                        <p:tgtEl>
                                          <p:spTgt spid="3">
                                            <p:txEl>
                                              <p:pRg st="6" end="6"/>
                                            </p:txEl>
                                          </p:spTgt>
                                        </p:tgtEl>
                                        <p:attrNameLst>
                                          <p:attrName>style.color</p:attrName>
                                        </p:attrNameLst>
                                      </p:cBhvr>
                                      <p:by>
                                        <p:hsl h="0" s="-12549" l="-25098"/>
                                      </p:by>
                                    </p:animClr>
                                    <p:animClr clrSpc="hsl">
                                      <p:cBhvr>
                                        <p:cTn id="17" dur="500" fill="hold"/>
                                        <p:tgtEl>
                                          <p:spTgt spid="3">
                                            <p:txEl>
                                              <p:pRg st="6" end="6"/>
                                            </p:txEl>
                                          </p:spTgt>
                                        </p:tgtEl>
                                        <p:attrNameLst>
                                          <p:attrName>fillcolor</p:attrName>
                                        </p:attrNameLst>
                                      </p:cBhvr>
                                      <p:by>
                                        <p:hsl h="0" s="-12549" l="-25098"/>
                                      </p:by>
                                    </p:animClr>
                                    <p:animClr clrSpc="hsl">
                                      <p:cBhvr>
                                        <p:cTn id="18" dur="500" fill="hold"/>
                                        <p:tgtEl>
                                          <p:spTgt spid="3">
                                            <p:txEl>
                                              <p:pRg st="6" end="6"/>
                                            </p:txEl>
                                          </p:spTgt>
                                        </p:tgtEl>
                                        <p:attrNameLst>
                                          <p:attrName>stroke.color</p:attrName>
                                        </p:attrNameLst>
                                      </p:cBhvr>
                                      <p:by>
                                        <p:hsl h="0" s="-12549" l="-25098"/>
                                      </p:by>
                                    </p:animClr>
                                    <p:set>
                                      <p:cBhvr>
                                        <p:cTn id="19" dur="500" fill="hold"/>
                                        <p:tgtEl>
                                          <p:spTgt spid="3">
                                            <p:txEl>
                                              <p:pRg st="6" end="6"/>
                                            </p:txEl>
                                          </p:spTgt>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2" name="오직 주만 따르리.wav"/>
                                        </p:tgtEl>
                                      </p:cMediaNode>
                                    </p:audio>
                                  </p:subTnLst>
                                </p:cTn>
                              </p:par>
                              <p:par>
                                <p:cTn id="20" presetID="24" presetClass="emph" presetSubtype="0" fill="hold" grpId="0" nodeType="withEffect">
                                  <p:stCondLst>
                                    <p:cond delay="0"/>
                                  </p:stCondLst>
                                  <p:childTnLst>
                                    <p:animClr clrSpc="hsl">
                                      <p:cBhvr override="childStyle">
                                        <p:cTn id="21" dur="500" fill="hold"/>
                                        <p:tgtEl>
                                          <p:spTgt spid="3">
                                            <p:txEl>
                                              <p:pRg st="9" end="9"/>
                                            </p:txEl>
                                          </p:spTgt>
                                        </p:tgtEl>
                                        <p:attrNameLst>
                                          <p:attrName>style.color</p:attrName>
                                        </p:attrNameLst>
                                      </p:cBhvr>
                                      <p:by>
                                        <p:hsl h="0" s="-12549" l="-25098"/>
                                      </p:by>
                                    </p:animClr>
                                    <p:animClr clrSpc="hsl">
                                      <p:cBhvr>
                                        <p:cTn id="22" dur="500" fill="hold"/>
                                        <p:tgtEl>
                                          <p:spTgt spid="3">
                                            <p:txEl>
                                              <p:pRg st="9" end="9"/>
                                            </p:txEl>
                                          </p:spTgt>
                                        </p:tgtEl>
                                        <p:attrNameLst>
                                          <p:attrName>fillcolor</p:attrName>
                                        </p:attrNameLst>
                                      </p:cBhvr>
                                      <p:by>
                                        <p:hsl h="0" s="-12549" l="-25098"/>
                                      </p:by>
                                    </p:animClr>
                                    <p:animClr clrSpc="hsl">
                                      <p:cBhvr>
                                        <p:cTn id="23" dur="500" fill="hold"/>
                                        <p:tgtEl>
                                          <p:spTgt spid="3">
                                            <p:txEl>
                                              <p:pRg st="9" end="9"/>
                                            </p:txEl>
                                          </p:spTgt>
                                        </p:tgtEl>
                                        <p:attrNameLst>
                                          <p:attrName>stroke.color</p:attrName>
                                        </p:attrNameLst>
                                      </p:cBhvr>
                                      <p:by>
                                        <p:hsl h="0" s="-12549" l="-25098"/>
                                      </p:by>
                                    </p:animClr>
                                    <p:set>
                                      <p:cBhvr>
                                        <p:cTn id="24" dur="500" fill="hold"/>
                                        <p:tgtEl>
                                          <p:spTgt spid="3">
                                            <p:txEl>
                                              <p:pRg st="9" end="9"/>
                                            </p:txEl>
                                          </p:spTgt>
                                        </p:tgtEl>
                                        <p:attrNameLst>
                                          <p:attrName>fill.type</p:attrName>
                                        </p:attrNameLst>
                                      </p:cBhvr>
                                      <p:to>
                                        <p:strVal val="solid"/>
                                      </p:to>
                                    </p:set>
                                  </p:childTnLst>
                                  <p:subTnLst>
                                    <p:audio>
                                      <p:cMediaNode>
                                        <p:cTn display="0" masterRel="sameClick">
                                          <p:stCondLst>
                                            <p:cond evt="begin" delay="0">
                                              <p:tn val="20"/>
                                            </p:cond>
                                          </p:stCondLst>
                                          <p:endCondLst>
                                            <p:cond evt="onStopAudio" delay="0">
                                              <p:tgtEl>
                                                <p:sldTgt/>
                                              </p:tgtEl>
                                            </p:cond>
                                          </p:endCondLst>
                                        </p:cTn>
                                        <p:tgtEl>
                                          <p:sndTgt r:embed="rId2" name="오직 주만 따르리.wav"/>
                                        </p:tgtEl>
                                      </p:cMediaNode>
                                    </p:audio>
                                  </p:subTnLst>
                                </p:cTn>
                              </p:par>
                              <p:par>
                                <p:cTn id="25" presetID="24" presetClass="emph" presetSubtype="0" fill="hold" grpId="0" nodeType="withEffect">
                                  <p:stCondLst>
                                    <p:cond delay="0"/>
                                  </p:stCondLst>
                                  <p:childTnLst>
                                    <p:animClr clrSpc="hsl">
                                      <p:cBhvr override="childStyle">
                                        <p:cTn id="26" dur="500" fill="hold"/>
                                        <p:tgtEl>
                                          <p:spTgt spid="3">
                                            <p:txEl>
                                              <p:pRg st="12" end="12"/>
                                            </p:txEl>
                                          </p:spTgt>
                                        </p:tgtEl>
                                        <p:attrNameLst>
                                          <p:attrName>style.color</p:attrName>
                                        </p:attrNameLst>
                                      </p:cBhvr>
                                      <p:by>
                                        <p:hsl h="0" s="-12549" l="-25098"/>
                                      </p:by>
                                    </p:animClr>
                                    <p:animClr clrSpc="hsl">
                                      <p:cBhvr>
                                        <p:cTn id="27" dur="500" fill="hold"/>
                                        <p:tgtEl>
                                          <p:spTgt spid="3">
                                            <p:txEl>
                                              <p:pRg st="12" end="12"/>
                                            </p:txEl>
                                          </p:spTgt>
                                        </p:tgtEl>
                                        <p:attrNameLst>
                                          <p:attrName>fillcolor</p:attrName>
                                        </p:attrNameLst>
                                      </p:cBhvr>
                                      <p:by>
                                        <p:hsl h="0" s="-12549" l="-25098"/>
                                      </p:by>
                                    </p:animClr>
                                    <p:animClr clrSpc="hsl">
                                      <p:cBhvr>
                                        <p:cTn id="28" dur="500" fill="hold"/>
                                        <p:tgtEl>
                                          <p:spTgt spid="3">
                                            <p:txEl>
                                              <p:pRg st="12" end="12"/>
                                            </p:txEl>
                                          </p:spTgt>
                                        </p:tgtEl>
                                        <p:attrNameLst>
                                          <p:attrName>stroke.color</p:attrName>
                                        </p:attrNameLst>
                                      </p:cBhvr>
                                      <p:by>
                                        <p:hsl h="0" s="-12549" l="-25098"/>
                                      </p:by>
                                    </p:animClr>
                                    <p:set>
                                      <p:cBhvr>
                                        <p:cTn id="29" dur="500" fill="hold"/>
                                        <p:tgtEl>
                                          <p:spTgt spid="3">
                                            <p:txEl>
                                              <p:pRg st="12" end="12"/>
                                            </p:txEl>
                                          </p:spTgt>
                                        </p:tgtEl>
                                        <p:attrNameLst>
                                          <p:attrName>fill.type</p:attrName>
                                        </p:attrNameLst>
                                      </p:cBhvr>
                                      <p:to>
                                        <p:strVal val="solid"/>
                                      </p:to>
                                    </p:set>
                                  </p:childTnLst>
                                  <p:subTnLst>
                                    <p:audio>
                                      <p:cMediaNode>
                                        <p:cTn display="0" masterRel="sameClick">
                                          <p:stCondLst>
                                            <p:cond evt="begin" delay="0">
                                              <p:tn val="25"/>
                                            </p:cond>
                                          </p:stCondLst>
                                          <p:endCondLst>
                                            <p:cond evt="onStopAudio" delay="0">
                                              <p:tgtEl>
                                                <p:sldTgt/>
                                              </p:tgtEl>
                                            </p:cond>
                                          </p:endCondLst>
                                        </p:cTn>
                                        <p:tgtEl>
                                          <p:sndTgt r:embed="rId2" name="오직 주만 따르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167</Words>
  <Application>Microsoft Office PowerPoint</Application>
  <PresentationFormat>On-screen Show (4:3)</PresentationFormat>
  <Paragraphs>14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My Soul Will Follow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Soul Will Follow</dc:title>
  <dc:creator>user</dc:creator>
  <cp:lastModifiedBy>user</cp:lastModifiedBy>
  <cp:revision>4</cp:revision>
  <dcterms:created xsi:type="dcterms:W3CDTF">2016-06-03T13:27:28Z</dcterms:created>
  <dcterms:modified xsi:type="dcterms:W3CDTF">2016-06-03T14:59:32Z</dcterms:modified>
</cp:coreProperties>
</file>