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2D65-88AD-4C08-9386-CC967CD4903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E348-0CE1-4422-8EA6-C94FAC3525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이 천지간 만물들아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ll people that on earth dw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056784" cy="43447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 earth and sky And all below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4680520" cy="201622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 earth and sky And all below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Praise God, from whom all blessings flow,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Almighty one, Lord God of Hosts,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Father and Son and Holy Ghost!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A-men.</a:t>
            </a:r>
          </a:p>
          <a:p>
            <a:pPr algn="l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Let earth and sky And all below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people that on earth dwell</dc:title>
  <dc:creator>mary</dc:creator>
  <cp:lastModifiedBy>mary</cp:lastModifiedBy>
  <cp:revision>6</cp:revision>
  <dcterms:created xsi:type="dcterms:W3CDTF">2018-08-11T19:28:29Z</dcterms:created>
  <dcterms:modified xsi:type="dcterms:W3CDTF">2019-03-13T15:33:42Z</dcterms:modified>
</cp:coreProperties>
</file>