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2B0D-5829-4962-9BA1-67D9E0B5F24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43D8-8D69-4B3E-80F1-F393DC020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2B0D-5829-4962-9BA1-67D9E0B5F24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43D8-8D69-4B3E-80F1-F393DC020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2B0D-5829-4962-9BA1-67D9E0B5F24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43D8-8D69-4B3E-80F1-F393DC020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2B0D-5829-4962-9BA1-67D9E0B5F24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43D8-8D69-4B3E-80F1-F393DC020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2B0D-5829-4962-9BA1-67D9E0B5F24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43D8-8D69-4B3E-80F1-F393DC020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2B0D-5829-4962-9BA1-67D9E0B5F24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43D8-8D69-4B3E-80F1-F393DC020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2B0D-5829-4962-9BA1-67D9E0B5F24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43D8-8D69-4B3E-80F1-F393DC020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2B0D-5829-4962-9BA1-67D9E0B5F24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43D8-8D69-4B3E-80F1-F393DC020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2B0D-5829-4962-9BA1-67D9E0B5F24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43D8-8D69-4B3E-80F1-F393DC020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2B0D-5829-4962-9BA1-67D9E0B5F24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43D8-8D69-4B3E-80F1-F393DC020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12B0D-5829-4962-9BA1-67D9E0B5F24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43D8-8D69-4B3E-80F1-F393DC020C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12B0D-5829-4962-9BA1-67D9E0B5F241}" type="datetimeFigureOut">
              <a:rPr lang="en-US" smtClean="0"/>
              <a:pPr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643D8-8D69-4B3E-80F1-F393DC020C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피난처 있으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is Our Refuge St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6019800" cy="762000"/>
          </a:xfrm>
        </p:spPr>
        <p:txBody>
          <a:bodyPr/>
          <a:lstStyle/>
          <a:p>
            <a:r>
              <a:rPr lang="en-US" b="1" dirty="0"/>
              <a:t>God is Our Refuge Strong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0"/>
            <a:ext cx="8305800" cy="5715000"/>
          </a:xfrm>
        </p:spPr>
        <p:txBody>
          <a:bodyPr>
            <a:noAutofit/>
          </a:bodyPr>
          <a:lstStyle/>
          <a:p>
            <a:pPr marL="228600" indent="-228600" algn="l"/>
            <a:r>
              <a:rPr lang="en-US" sz="2000" b="1" dirty="0" smtClean="0">
                <a:solidFill>
                  <a:schemeClr val="tx1"/>
                </a:solidFill>
              </a:rPr>
              <a:t>1.  God is our refuge strong, Let all who suffer wrong Find welcome here.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Here, though earth stand no more, Though oceans rage and roar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And break the mountains o'er, We shall not fear.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342900" indent="-342900" algn="l">
              <a:buAutoNum type="arabicPeriod" startAt="2"/>
            </a:pPr>
            <a:r>
              <a:rPr lang="en-US" sz="2000" b="1" dirty="0" smtClean="0">
                <a:solidFill>
                  <a:schemeClr val="tx1"/>
                </a:solidFill>
              </a:rPr>
              <a:t>Peoples and nations shake When raging heathen make Their malice felt.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But once a single word Of our Lord's voice was heard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 greater thing occurred: The earth did melt.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>
              <a:solidFill>
                <a:schemeClr val="tx1"/>
              </a:solidFill>
            </a:endParaRPr>
          </a:p>
          <a:p>
            <a:pPr marL="342900" indent="-342900" algn="l"/>
            <a:r>
              <a:rPr lang="en-US" sz="2000" b="1" dirty="0" smtClean="0">
                <a:solidFill>
                  <a:schemeClr val="tx1"/>
                </a:solidFill>
              </a:rPr>
              <a:t>3.   Our God, the Lord of all, Our help, our tower tall, Will not us fail.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earth's remotest shore He makes wars rage no more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Sword, spear, the tools of war Can naught avail.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28600" indent="-228600" algn="l"/>
            <a:r>
              <a:rPr lang="en-US" altLang="ko-KR" sz="2000" b="1" dirty="0" smtClean="0">
                <a:solidFill>
                  <a:schemeClr val="tx1"/>
                </a:solidFill>
              </a:rPr>
              <a:t>4.  </a:t>
            </a:r>
            <a:r>
              <a:rPr lang="en-US" sz="2000" b="1" dirty="0" smtClean="0">
                <a:solidFill>
                  <a:schemeClr val="tx1"/>
                </a:solidFill>
              </a:rPr>
              <a:t>Our Lord, great God above, Saves us in </a:t>
            </a:r>
            <a:r>
              <a:rPr lang="en-US" sz="2000" b="1" dirty="0" err="1" smtClean="0">
                <a:solidFill>
                  <a:schemeClr val="tx1"/>
                </a:solidFill>
              </a:rPr>
              <a:t>pow'r</a:t>
            </a:r>
            <a:r>
              <a:rPr lang="en-US" sz="2000" b="1" dirty="0" smtClean="0">
                <a:solidFill>
                  <a:schemeClr val="tx1"/>
                </a:solidFill>
              </a:rPr>
              <a:t> and love Praise ye the Lord!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Though grief and pain be rife, Sharp woe and bitter strife,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Our refuge and our life Is our Lord God.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God is Our Refuge Strong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is Our Refuge Strong </dc:title>
  <dc:creator>user</dc:creator>
  <cp:lastModifiedBy>mary</cp:lastModifiedBy>
  <cp:revision>8</cp:revision>
  <dcterms:created xsi:type="dcterms:W3CDTF">2016-06-24T03:11:13Z</dcterms:created>
  <dcterms:modified xsi:type="dcterms:W3CDTF">2018-06-09T22:00:15Z</dcterms:modified>
</cp:coreProperties>
</file>