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0675-FF7B-4531-A05E-DF4814F088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481-E744-490E-AF51-86F56D8B6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0675-FF7B-4531-A05E-DF4814F088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481-E744-490E-AF51-86F56D8B6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0675-FF7B-4531-A05E-DF4814F088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481-E744-490E-AF51-86F56D8B6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0675-FF7B-4531-A05E-DF4814F088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481-E744-490E-AF51-86F56D8B6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0675-FF7B-4531-A05E-DF4814F088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481-E744-490E-AF51-86F56D8B6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0675-FF7B-4531-A05E-DF4814F088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481-E744-490E-AF51-86F56D8B6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0675-FF7B-4531-A05E-DF4814F088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481-E744-490E-AF51-86F56D8B6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0675-FF7B-4531-A05E-DF4814F088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481-E744-490E-AF51-86F56D8B6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0675-FF7B-4531-A05E-DF4814F088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481-E744-490E-AF51-86F56D8B6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0675-FF7B-4531-A05E-DF4814F088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481-E744-490E-AF51-86F56D8B6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0675-FF7B-4531-A05E-DF4814F088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C481-E744-490E-AF51-86F56D8B6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0675-FF7B-4531-A05E-DF4814F088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C481-E744-490E-AF51-86F56D8B63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성부 성자와 성령.jpg"/>
          <p:cNvPicPr>
            <a:picLocks noChangeAspect="1"/>
          </p:cNvPicPr>
          <p:nvPr userDrawn="1"/>
        </p:nvPicPr>
        <p:blipFill>
          <a:blip r:embed="rId14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Glory Be To The Fa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838200"/>
            <a:ext cx="5486400" cy="685800"/>
          </a:xfrm>
        </p:spPr>
        <p:txBody>
          <a:bodyPr>
            <a:noAutofit/>
          </a:bodyPr>
          <a:lstStyle/>
          <a:p>
            <a:r>
              <a:rPr lang="en-US" b="1" dirty="0" smtClean="0"/>
              <a:t>Glory Be To The Father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95800"/>
            <a:ext cx="5181600" cy="1981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Glory be to the Father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and to the Son and to the Holy Ghost,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as it was in the beginning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is now, and ever shall be,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world without end. Amen, amen.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Glory Be To The Father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Glory Be To The Father </dc:title>
  <dc:creator>user</dc:creator>
  <cp:lastModifiedBy>mary</cp:lastModifiedBy>
  <cp:revision>7</cp:revision>
  <dcterms:created xsi:type="dcterms:W3CDTF">2016-06-13T17:21:52Z</dcterms:created>
  <dcterms:modified xsi:type="dcterms:W3CDTF">2018-10-16T19:52:54Z</dcterms:modified>
</cp:coreProperties>
</file>