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A5076-E1C3-4C5A-9834-315D36ECAFE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70575-C99C-484D-A3E5-B502B4857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"/>
            <a:ext cx="2971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Give Thanks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3400"/>
            <a:ext cx="8686800" cy="6019800"/>
          </a:xfrm>
        </p:spPr>
        <p:txBody>
          <a:bodyPr>
            <a:noAutofit/>
          </a:bodyPr>
          <a:lstStyle/>
          <a:p>
            <a:pPr algn="l"/>
            <a:r>
              <a:rPr lang="en-US" sz="2300" b="1" dirty="0">
                <a:solidFill>
                  <a:schemeClr val="tx1"/>
                </a:solidFill>
              </a:rPr>
              <a:t>Give thanks with a graceful heart. </a:t>
            </a:r>
            <a:r>
              <a:rPr lang="en-US" sz="2300" b="1" dirty="0" smtClean="0">
                <a:solidFill>
                  <a:schemeClr val="tx1"/>
                </a:solidFill>
              </a:rPr>
              <a:t>Give </a:t>
            </a:r>
            <a:r>
              <a:rPr lang="en-US" sz="2300" b="1" dirty="0">
                <a:solidFill>
                  <a:schemeClr val="tx1"/>
                </a:solidFill>
              </a:rPr>
              <a:t>thanks to the Holy one.</a:t>
            </a:r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>
                <a:solidFill>
                  <a:schemeClr val="tx1"/>
                </a:solidFill>
              </a:rPr>
              <a:t>Give thanks because He's given Jesus Christ, His Son.</a:t>
            </a:r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>
                <a:solidFill>
                  <a:schemeClr val="tx1"/>
                </a:solidFill>
              </a:rPr>
              <a:t>Give thanks with a graceful </a:t>
            </a:r>
            <a:r>
              <a:rPr lang="en-US" sz="2300" b="1" dirty="0" smtClean="0">
                <a:solidFill>
                  <a:schemeClr val="tx1"/>
                </a:solidFill>
              </a:rPr>
              <a:t>heart, Give </a:t>
            </a:r>
            <a:r>
              <a:rPr lang="en-US" sz="2300" b="1" dirty="0">
                <a:solidFill>
                  <a:schemeClr val="tx1"/>
                </a:solidFill>
              </a:rPr>
              <a:t>thanks to the Holy one.</a:t>
            </a:r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>
                <a:solidFill>
                  <a:schemeClr val="tx1"/>
                </a:solidFill>
              </a:rPr>
              <a:t>Give thanks because He's given Jesus Christ, His Son.</a:t>
            </a:r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>
                <a:solidFill>
                  <a:schemeClr val="tx1"/>
                </a:solidFill>
              </a:rPr>
              <a:t>And now let the weak say, "I am strong</a:t>
            </a:r>
            <a:r>
              <a:rPr lang="en-US" sz="2300" b="1" dirty="0" smtClean="0">
                <a:solidFill>
                  <a:schemeClr val="tx1"/>
                </a:solidFill>
              </a:rPr>
              <a:t>,” Let </a:t>
            </a:r>
            <a:r>
              <a:rPr lang="en-US" sz="2300" b="1" dirty="0">
                <a:solidFill>
                  <a:schemeClr val="tx1"/>
                </a:solidFill>
              </a:rPr>
              <a:t>the poor say "I am rich,"</a:t>
            </a:r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>
                <a:solidFill>
                  <a:schemeClr val="tx1"/>
                </a:solidFill>
              </a:rPr>
              <a:t>Because of what the Lord has done for us.</a:t>
            </a:r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 smtClean="0">
                <a:solidFill>
                  <a:schemeClr val="tx1"/>
                </a:solidFill>
              </a:rPr>
              <a:t>And </a:t>
            </a:r>
            <a:r>
              <a:rPr lang="en-US" sz="2300" b="1" dirty="0">
                <a:solidFill>
                  <a:schemeClr val="tx1"/>
                </a:solidFill>
              </a:rPr>
              <a:t>now let the weak say, "I am strong</a:t>
            </a:r>
            <a:r>
              <a:rPr lang="en-US" sz="2300" b="1" dirty="0" smtClean="0">
                <a:solidFill>
                  <a:schemeClr val="tx1"/>
                </a:solidFill>
              </a:rPr>
              <a:t>,“ Let </a:t>
            </a:r>
            <a:r>
              <a:rPr lang="en-US" sz="2300" b="1" dirty="0">
                <a:solidFill>
                  <a:schemeClr val="tx1"/>
                </a:solidFill>
              </a:rPr>
              <a:t>the poor say "I am rich,"</a:t>
            </a:r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>
                <a:solidFill>
                  <a:schemeClr val="tx1"/>
                </a:solidFill>
              </a:rPr>
              <a:t>Because of what the Lord has done for us</a:t>
            </a:r>
            <a:r>
              <a:rPr lang="en-US" sz="2300" b="1" dirty="0" smtClean="0">
                <a:solidFill>
                  <a:schemeClr val="tx1"/>
                </a:solidFill>
              </a:rPr>
              <a:t>. Give </a:t>
            </a:r>
            <a:r>
              <a:rPr lang="en-US" sz="2300" b="1" dirty="0">
                <a:solidFill>
                  <a:schemeClr val="tx1"/>
                </a:solidFill>
              </a:rPr>
              <a:t>thanks</a:t>
            </a:r>
            <a:r>
              <a:rPr lang="en-US" sz="2300" b="1" dirty="0" smtClean="0">
                <a:solidFill>
                  <a:schemeClr val="tx1"/>
                </a:solidFill>
              </a:rPr>
              <a:t>.</a:t>
            </a:r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ve Tha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ve Tha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ve Tha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ve Tha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ve Tha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ve Tha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ve Tha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ve Tha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Give Thanks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Give Thanks </dc:title>
  <dc:creator>user</dc:creator>
  <cp:lastModifiedBy>user</cp:lastModifiedBy>
  <cp:revision>5</cp:revision>
  <dcterms:created xsi:type="dcterms:W3CDTF">2016-06-04T12:47:50Z</dcterms:created>
  <dcterms:modified xsi:type="dcterms:W3CDTF">2016-06-04T13:25:40Z</dcterms:modified>
</cp:coreProperties>
</file>