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1142C-A8B0-413F-946E-3A6CF03B6239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A82F2-8F1E-4360-B7ED-8D7B5390D9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By His Wound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y His W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57200"/>
            <a:ext cx="3505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By His Wounds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6553200" cy="4724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was pierced for our transgressions He was crushed for our sins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punishment that brought us peace was upon Him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by His wounds, by His wounds we are healed(x2)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are healed by Your sacrifice  And the life that You gave      </a:t>
            </a:r>
            <a:r>
              <a:rPr lang="en-US" sz="1800" b="1" dirty="0" smtClean="0">
                <a:solidFill>
                  <a:srgbClr val="FF0000"/>
                </a:solidFill>
              </a:rPr>
              <a:t>        We </a:t>
            </a:r>
            <a:r>
              <a:rPr lang="en-US" sz="1800" b="1" dirty="0" smtClean="0">
                <a:solidFill>
                  <a:srgbClr val="FF0000"/>
                </a:solidFill>
              </a:rPr>
              <a:t>are healed for You paid the price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By Your grace we are saved We are saved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was pierced for our transgressions He was crushed for our sins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punishment that brought us peace was upon Him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by His wounds, by His wounds we are healed</a:t>
            </a:r>
            <a:endParaRPr lang="en-US" sz="1800" dirty="0" smtClean="0"/>
          </a:p>
          <a:p>
            <a:pPr algn="l"/>
            <a:endParaRPr lang="en-US" sz="1600" dirty="0" smtClean="0"/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Tag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His wounds, by His wounds...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can wash away my sin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Nothing but the blood of Jesus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By His Wounds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His Wounds</dc:title>
  <dc:creator>user</dc:creator>
  <cp:lastModifiedBy>mary</cp:lastModifiedBy>
  <cp:revision>12</cp:revision>
  <dcterms:created xsi:type="dcterms:W3CDTF">2016-06-26T10:09:50Z</dcterms:created>
  <dcterms:modified xsi:type="dcterms:W3CDTF">2020-12-24T19:00:22Z</dcterms:modified>
</cp:coreProperties>
</file>