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A4F75-D155-4463-8FC4-408D05614F56}" type="datetimeFigureOut">
              <a:rPr lang="en-US" smtClean="0"/>
              <a:pPr/>
              <a:t>8/6/2018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A01DC-D3F0-40F1-B6FC-BBBE150E85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A4F75-D155-4463-8FC4-408D05614F56}" type="datetimeFigureOut">
              <a:rPr lang="en-US" smtClean="0"/>
              <a:pPr/>
              <a:t>8/6/2018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A01DC-D3F0-40F1-B6FC-BBBE150E85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A4F75-D155-4463-8FC4-408D05614F56}" type="datetimeFigureOut">
              <a:rPr lang="en-US" smtClean="0"/>
              <a:pPr/>
              <a:t>8/6/2018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A01DC-D3F0-40F1-B6FC-BBBE150E85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A4F75-D155-4463-8FC4-408D05614F56}" type="datetimeFigureOut">
              <a:rPr lang="en-US" smtClean="0"/>
              <a:pPr/>
              <a:t>8/6/2018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A01DC-D3F0-40F1-B6FC-BBBE150E85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A4F75-D155-4463-8FC4-408D05614F56}" type="datetimeFigureOut">
              <a:rPr lang="en-US" smtClean="0"/>
              <a:pPr/>
              <a:t>8/6/2018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A01DC-D3F0-40F1-B6FC-BBBE150E85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A4F75-D155-4463-8FC4-408D05614F56}" type="datetimeFigureOut">
              <a:rPr lang="en-US" smtClean="0"/>
              <a:pPr/>
              <a:t>8/6/2018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A01DC-D3F0-40F1-B6FC-BBBE150E85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A4F75-D155-4463-8FC4-408D05614F56}" type="datetimeFigureOut">
              <a:rPr lang="en-US" smtClean="0"/>
              <a:pPr/>
              <a:t>8/6/2018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A01DC-D3F0-40F1-B6FC-BBBE150E85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A4F75-D155-4463-8FC4-408D05614F56}" type="datetimeFigureOut">
              <a:rPr lang="en-US" smtClean="0"/>
              <a:pPr/>
              <a:t>8/6/2018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A01DC-D3F0-40F1-B6FC-BBBE150E85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A4F75-D155-4463-8FC4-408D05614F56}" type="datetimeFigureOut">
              <a:rPr lang="en-US" smtClean="0"/>
              <a:pPr/>
              <a:t>8/6/2018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A01DC-D3F0-40F1-B6FC-BBBE150E85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A4F75-D155-4463-8FC4-408D05614F56}" type="datetimeFigureOut">
              <a:rPr lang="en-US" smtClean="0"/>
              <a:pPr/>
              <a:t>8/6/2018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A01DC-D3F0-40F1-B6FC-BBBE150E85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A4F75-D155-4463-8FC4-408D05614F56}" type="datetimeFigureOut">
              <a:rPr lang="en-US" smtClean="0"/>
              <a:pPr/>
              <a:t>8/6/2018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A01DC-D3F0-40F1-B6FC-BBBE150E85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print">
            <a:alphaModFix amt="28000"/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6A4F75-D155-4463-8FC4-408D05614F56}" type="datetimeFigureOut">
              <a:rPr lang="en-US" smtClean="0"/>
              <a:pPr/>
              <a:t>8/6/2018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0A01DC-D3F0-40F1-B6FC-BBBE150E855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Begin, my tongue, some heavenly theme1.jpg"/>
          <p:cNvPicPr>
            <a:picLocks noChangeAspect="1"/>
          </p:cNvPicPr>
          <p:nvPr userDrawn="1"/>
        </p:nvPicPr>
        <p:blipFill>
          <a:blip r:embed="rId15" cstate="print">
            <a:lum brigh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egin, my tongue, some heavenly theme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1"/>
            <a:ext cx="8001000" cy="685799"/>
          </a:xfrm>
        </p:spPr>
        <p:txBody>
          <a:bodyPr>
            <a:normAutofit fontScale="90000"/>
          </a:bodyPr>
          <a:lstStyle/>
          <a:p>
            <a:r>
              <a:rPr lang="en-US" sz="4000" b="1" dirty="0" smtClean="0"/>
              <a:t>Begin, my tongue, some heavenly theme 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762000"/>
            <a:ext cx="8153400" cy="5867400"/>
          </a:xfrm>
        </p:spPr>
        <p:txBody>
          <a:bodyPr>
            <a:noAutofit/>
          </a:bodyPr>
          <a:lstStyle/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Begin</a:t>
            </a:r>
            <a:r>
              <a:rPr lang="en-US" sz="2000" b="1" dirty="0" smtClean="0">
                <a:solidFill>
                  <a:schemeClr val="tx1"/>
                </a:solidFill>
              </a:rPr>
              <a:t>, my tongue, some heavenly theme  And speak some boundless thing;   </a:t>
            </a:r>
            <a:r>
              <a:rPr lang="en-US" sz="2000" b="1" dirty="0" smtClean="0">
                <a:solidFill>
                  <a:schemeClr val="tx1"/>
                </a:solidFill>
              </a:rPr>
              <a:t>                    The </a:t>
            </a:r>
            <a:r>
              <a:rPr lang="en-US" sz="2000" b="1" dirty="0" smtClean="0">
                <a:solidFill>
                  <a:schemeClr val="tx1"/>
                </a:solidFill>
              </a:rPr>
              <a:t>mighty works or mightier Name Of our eternal King.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Tell </a:t>
            </a:r>
            <a:r>
              <a:rPr lang="en-US" sz="2000" b="1" dirty="0" smtClean="0">
                <a:solidFill>
                  <a:schemeClr val="tx1"/>
                </a:solidFill>
              </a:rPr>
              <a:t>of His wondrous faithfulness And sound His power abroad;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smtClean="0">
                <a:solidFill>
                  <a:schemeClr val="tx1"/>
                </a:solidFill>
              </a:rPr>
              <a:t>Sing </a:t>
            </a:r>
            <a:r>
              <a:rPr lang="en-US" sz="2000" b="1" dirty="0" smtClean="0">
                <a:solidFill>
                  <a:schemeClr val="tx1"/>
                </a:solidFill>
              </a:rPr>
              <a:t>the sweet promise of His grace, The love and truth of God.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Proclaim </a:t>
            </a:r>
            <a:r>
              <a:rPr lang="en-US" sz="2000" b="1" dirty="0" smtClean="0">
                <a:solidFill>
                  <a:schemeClr val="tx1"/>
                </a:solidFill>
              </a:rPr>
              <a:t>salvation from the Lord For wretched, dying men;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His </a:t>
            </a:r>
            <a:r>
              <a:rPr lang="en-US" sz="2000" b="1" dirty="0" smtClean="0">
                <a:solidFill>
                  <a:schemeClr val="tx1"/>
                </a:solidFill>
              </a:rPr>
              <a:t>hand has writ the sacred Word With an immortal pen.</a:t>
            </a:r>
          </a:p>
          <a:p>
            <a:pPr algn="l"/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Engraved </a:t>
            </a:r>
            <a:r>
              <a:rPr lang="en-US" sz="2000" b="1" dirty="0" smtClean="0">
                <a:solidFill>
                  <a:schemeClr val="tx1"/>
                </a:solidFill>
              </a:rPr>
              <a:t>as in eternal brass The mighty promise shines;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Nor </a:t>
            </a:r>
            <a:r>
              <a:rPr lang="en-US" sz="2000" b="1" dirty="0" smtClean="0">
                <a:solidFill>
                  <a:schemeClr val="tx1"/>
                </a:solidFill>
              </a:rPr>
              <a:t>can the powers of darkness </a:t>
            </a:r>
            <a:r>
              <a:rPr lang="en-US" sz="2000" b="1" dirty="0" err="1" smtClean="0">
                <a:solidFill>
                  <a:schemeClr val="tx1"/>
                </a:solidFill>
              </a:rPr>
              <a:t>rase</a:t>
            </a:r>
            <a:r>
              <a:rPr lang="en-US" sz="2000" b="1" dirty="0" smtClean="0">
                <a:solidFill>
                  <a:schemeClr val="tx1"/>
                </a:solidFill>
              </a:rPr>
              <a:t>  Those everlasting lines.</a:t>
            </a:r>
          </a:p>
          <a:p>
            <a:pPr algn="l"/>
            <a:endParaRPr lang="en-US" sz="2000" b="1" dirty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He </a:t>
            </a:r>
            <a:r>
              <a:rPr lang="en-US" sz="2000" b="1" dirty="0" smtClean="0">
                <a:solidFill>
                  <a:schemeClr val="tx1"/>
                </a:solidFill>
              </a:rPr>
              <a:t>that can dash whole worlds to death, And make them when He please,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He </a:t>
            </a:r>
            <a:r>
              <a:rPr lang="en-US" sz="2000" b="1" dirty="0" smtClean="0">
                <a:solidFill>
                  <a:schemeClr val="tx1"/>
                </a:solidFill>
              </a:rPr>
              <a:t>speaks, and that almighty breath Fulfils His great decrees.</a:t>
            </a:r>
          </a:p>
          <a:p>
            <a:pPr algn="l"/>
            <a:endParaRPr lang="en-US" sz="2000" b="1" dirty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His </a:t>
            </a:r>
            <a:r>
              <a:rPr lang="en-US" sz="2000" b="1" dirty="0" smtClean="0">
                <a:solidFill>
                  <a:schemeClr val="tx1"/>
                </a:solidFill>
              </a:rPr>
              <a:t>every word of grace is strong As that which built the skies;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The </a:t>
            </a:r>
            <a:r>
              <a:rPr lang="en-US" sz="2000" b="1" dirty="0" smtClean="0">
                <a:solidFill>
                  <a:schemeClr val="tx1"/>
                </a:solidFill>
              </a:rPr>
              <a:t>voice that rolls the stars along Speaks all the promises.</a:t>
            </a:r>
            <a:endParaRPr lang="en-US" sz="105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</TotalTime>
  <Words>33</Words>
  <Application>Microsoft Office PowerPoint</Application>
  <PresentationFormat>On-screen Show (4:3)</PresentationFormat>
  <Paragraphs>10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Begin, my tongue, some heavenly theme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Begin, my tongue, some heavenly theme </dc:title>
  <dc:creator>user</dc:creator>
  <cp:lastModifiedBy>mary</cp:lastModifiedBy>
  <cp:revision>11</cp:revision>
  <dcterms:created xsi:type="dcterms:W3CDTF">2016-06-15T08:38:31Z</dcterms:created>
  <dcterms:modified xsi:type="dcterms:W3CDTF">2018-08-06T17:05:22Z</dcterms:modified>
</cp:coreProperties>
</file>