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BD0C3-9A67-4B01-9BAB-160BA8B296E1}" type="datetimeFigureOut">
              <a:rPr lang="en-US" smtClean="0"/>
              <a:pPr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49E73-B913-4830-A7F2-7CA0974A6A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4114800" cy="5365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하늘위의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4000" b="1" dirty="0" smtClean="0">
                <a:solidFill>
                  <a:srgbClr val="FF0000"/>
                </a:solidFill>
              </a:rPr>
              <a:t>주님밖에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4572000" cy="5562600"/>
          </a:xfrm>
        </p:spPr>
        <p:txBody>
          <a:bodyPr>
            <a:normAutofit fontScale="925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하늘위에 주님밖에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내가 사모할 자 이세상에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내 마음과 힘을 믿을 수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오직 한 가지 그 진리를 믿네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주는 나의 힘이요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주는 나의 힘이요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주는 나의 힘이요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영원히 주를 의지하리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~</a:t>
            </a:r>
            <a:r>
              <a:rPr lang="en-US" altLang="ko-KR" sz="2800" b="1" dirty="0" smtClean="0">
                <a:solidFill>
                  <a:schemeClr val="tx1"/>
                </a:solidFill>
              </a:rPr>
              <a:t/>
            </a:r>
            <a:br>
              <a:rPr lang="en-US" altLang="ko-KR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영원히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~</a:t>
            </a:r>
            <a:r>
              <a:rPr lang="en-US" altLang="ko-KR" sz="2800" dirty="0" smtClean="0"/>
              <a:t>~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늘위의  주님밖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늘위의  주님밖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늘위의  주님밖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하늘위의  주님밖에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하늘위의 주님밖에</dc:title>
  <dc:creator>user</dc:creator>
  <cp:lastModifiedBy>user</cp:lastModifiedBy>
  <cp:revision>13</cp:revision>
  <dcterms:created xsi:type="dcterms:W3CDTF">2016-05-01T04:24:35Z</dcterms:created>
  <dcterms:modified xsi:type="dcterms:W3CDTF">2016-05-01T11:21:29Z</dcterms:modified>
</cp:coreProperties>
</file>