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6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D9963-3D50-4986-AF59-8D769E878529}" type="datetimeFigureOut">
              <a:rPr lang="en-US" smtClean="0"/>
              <a:pPr/>
              <a:t>5/27/2016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241A7-6E85-4A99-B4EF-F68915D7A2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562600" cy="5333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크신 사랑 온 땅 찬양해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16788"/>
            <a:ext cx="7391400" cy="59436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크신사랑 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온땅 찬양해 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온땅 찬양해                                                                                         희망없는 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우리를 위해 찾아오신 주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주님만이 내 길 되시네 주님만이 내 길 되시네</a:t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endParaRPr lang="en-US" altLang="ko-KR" sz="2400" b="1" dirty="0" smtClean="0">
              <a:solidFill>
                <a:schemeClr val="tx1"/>
              </a:solidFill>
              <a:latin typeface="+mj-lt"/>
              <a:ea typeface="+mj-ea"/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  <a:t>부활하신 승리의 주 삶을 다스리시는 주 </a:t>
            </a:r>
            <a:b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  <a:t>그 </a:t>
            </a:r>
            <a: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  <a:t>이름 높여드리리 </a:t>
            </a:r>
            <a: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  <a:t>예수 예수 우리의주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endParaRPr lang="en-US" altLang="ko-KR" sz="2400" b="1" dirty="0" smtClean="0">
              <a:solidFill>
                <a:schemeClr val="tx1"/>
              </a:solidFill>
              <a:latin typeface="+mj-lt"/>
              <a:ea typeface="+mj-ea"/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주 빛 비추사 영광찬란해 영광찬란해                                                   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만유의 주 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구원의주님 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우리 삶의 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주인</a:t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>우리찬양 받으소서 우리찬양 받으소서</a:t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  <a:t>원수는 주께 무릎꿇고 우리는 자유해 </a:t>
            </a:r>
            <a:b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  <a:t>주사랑 사망이겼네 </a:t>
            </a:r>
            <a:r>
              <a:rPr lang="ko-KR" altLang="en-US" sz="2400" b="1" dirty="0" smtClean="0">
                <a:solidFill>
                  <a:srgbClr val="FF0000"/>
                </a:solidFill>
                <a:latin typeface="+mj-lt"/>
                <a:ea typeface="+mj-ea"/>
              </a:rPr>
              <a:t>승리의 주 승리의 주 </a:t>
            </a: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  <a:latin typeface="+mj-lt"/>
                <a:ea typeface="+mj-ea"/>
              </a:rPr>
            </a:br>
            <a:endParaRPr lang="en-US" sz="2400" b="1" dirty="0">
              <a:solidFill>
                <a:schemeClr val="tx1"/>
              </a:solidFill>
              <a:latin typeface="+mj-lt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크신 사랑 온 땅 찬양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크신 사랑 온 땅 찬양해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크신 사랑 온 땅 찬양해 </dc:title>
  <dc:creator>jungyeo park</dc:creator>
  <cp:lastModifiedBy>jungyeo park</cp:lastModifiedBy>
  <cp:revision>7</cp:revision>
  <dcterms:created xsi:type="dcterms:W3CDTF">2016-05-27T11:59:51Z</dcterms:created>
  <dcterms:modified xsi:type="dcterms:W3CDTF">2016-05-27T12:55:33Z</dcterms:modified>
</cp:coreProperties>
</file>