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A5AD3-4435-4ED6-9257-91D17AA69074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D8E65-D1BF-4904-91FA-E7175D383F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4191000" cy="6889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주의 나라 오리라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4876800" cy="60960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무너진 내 맘에 주 사랑 임하네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눈을 열어 주 보게 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길 잃은 날 위해 성령 간구하사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눈을 열어 주 보게 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눈을 열어 주 보게 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주의 나라 오리라 주께서 부르실 때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소망과 영광의 주의 뜻 이루소서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고난 지나가고 자비 영원하네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눈을 열어 주보게 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주를 찬양하며 기쁨의 길 가리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눈을 열어 주 보게 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눈을 열어 주 보게 하시네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나라 오리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나라 오리라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나라 오리라 </dc:title>
  <dc:creator>user</dc:creator>
  <cp:lastModifiedBy>user</cp:lastModifiedBy>
  <cp:revision>9</cp:revision>
  <dcterms:created xsi:type="dcterms:W3CDTF">2016-05-16T13:55:45Z</dcterms:created>
  <dcterms:modified xsi:type="dcterms:W3CDTF">2016-05-16T16:11:51Z</dcterms:modified>
</cp:coreProperties>
</file>