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8AF83-262E-4FA5-A3E1-1369A2A10144}" type="datetimeFigureOut">
              <a:rPr lang="en-US" smtClean="0"/>
              <a:t>5/6/2016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D3D7F-2002-4AA3-AEFF-84D1EBA23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8AF83-262E-4FA5-A3E1-1369A2A10144}" type="datetimeFigureOut">
              <a:rPr lang="en-US" smtClean="0"/>
              <a:t>5/6/2016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D3D7F-2002-4AA3-AEFF-84D1EBA23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8AF83-262E-4FA5-A3E1-1369A2A10144}" type="datetimeFigureOut">
              <a:rPr lang="en-US" smtClean="0"/>
              <a:t>5/6/2016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D3D7F-2002-4AA3-AEFF-84D1EBA23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8AF83-262E-4FA5-A3E1-1369A2A10144}" type="datetimeFigureOut">
              <a:rPr lang="en-US" smtClean="0"/>
              <a:t>5/6/2016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D3D7F-2002-4AA3-AEFF-84D1EBA23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8AF83-262E-4FA5-A3E1-1369A2A10144}" type="datetimeFigureOut">
              <a:rPr lang="en-US" smtClean="0"/>
              <a:t>5/6/2016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D3D7F-2002-4AA3-AEFF-84D1EBA23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8AF83-262E-4FA5-A3E1-1369A2A10144}" type="datetimeFigureOut">
              <a:rPr lang="en-US" smtClean="0"/>
              <a:t>5/6/2016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D3D7F-2002-4AA3-AEFF-84D1EBA23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8AF83-262E-4FA5-A3E1-1369A2A10144}" type="datetimeFigureOut">
              <a:rPr lang="en-US" smtClean="0"/>
              <a:t>5/6/2016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D3D7F-2002-4AA3-AEFF-84D1EBA23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8AF83-262E-4FA5-A3E1-1369A2A10144}" type="datetimeFigureOut">
              <a:rPr lang="en-US" smtClean="0"/>
              <a:t>5/6/2016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D3D7F-2002-4AA3-AEFF-84D1EBA23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8AF83-262E-4FA5-A3E1-1369A2A10144}" type="datetimeFigureOut">
              <a:rPr lang="en-US" smtClean="0"/>
              <a:t>5/6/2016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D3D7F-2002-4AA3-AEFF-84D1EBA23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8AF83-262E-4FA5-A3E1-1369A2A10144}" type="datetimeFigureOut">
              <a:rPr lang="en-US" smtClean="0"/>
              <a:t>5/6/2016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D3D7F-2002-4AA3-AEFF-84D1EBA23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8AF83-262E-4FA5-A3E1-1369A2A10144}" type="datetimeFigureOut">
              <a:rPr lang="en-US" smtClean="0"/>
              <a:t>5/6/2016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D3D7F-2002-4AA3-AEFF-84D1EBA23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2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8AF83-262E-4FA5-A3E1-1369A2A10144}" type="datetimeFigureOut">
              <a:rPr lang="en-US" smtClean="0"/>
              <a:t>5/6/2016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D3D7F-2002-4AA3-AEFF-84D1EBA23C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152400"/>
            <a:ext cx="5181600" cy="685800"/>
          </a:xfrm>
        </p:spPr>
        <p:txBody>
          <a:bodyPr>
            <a:normAutofit/>
          </a:bodyPr>
          <a:lstStyle/>
          <a:p>
            <a:r>
              <a:rPr lang="ko-KR" altLang="en-US" sz="3600" b="1" dirty="0" smtClean="0">
                <a:solidFill>
                  <a:srgbClr val="FF0000"/>
                </a:solidFill>
              </a:rPr>
              <a:t>주님의 마음을 본 받는 자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066800"/>
            <a:ext cx="8077200" cy="4114800"/>
          </a:xfrm>
        </p:spPr>
        <p:txBody>
          <a:bodyPr>
            <a:noAutofit/>
          </a:bodyPr>
          <a:lstStyle/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>1.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주님의 마음을 본받는 자 그 맘에 평강이 찾아옴은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험악한 세상을 이길힘이 하늘로부터 임함이로다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en-US" altLang="ko-KR" sz="2400" b="1" dirty="0" smtClean="0">
                <a:solidFill>
                  <a:schemeClr val="tx1"/>
                </a:solidFill>
              </a:rPr>
              <a:t>2.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주 모습 내 눈에 안보이며 그 음성 내 귀에 안 들려도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내 영혼 날마다 주를 만나 신령한 말씀 늘 배우도다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en-US" altLang="ko-KR" sz="2400" b="1" dirty="0" smtClean="0">
                <a:solidFill>
                  <a:schemeClr val="tx1"/>
                </a:solidFill>
              </a:rPr>
              <a:t>3.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가는 길 거칠고 험하여도 내 맘에 불평이 없어짐은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십자가 고난을 이겨내신 주님의 마음 본받음이라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en-US" altLang="ko-KR" sz="2400" b="1" dirty="0" smtClean="0">
                <a:solidFill>
                  <a:schemeClr val="tx1"/>
                </a:solidFill>
              </a:rPr>
              <a:t>4.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주 예수 세상에 다시 오실 그날엔 뭇성도 변화하여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주님의 빛나는 그 형상을 다함께 보며 주 찬양하리</a:t>
            </a:r>
            <a:endParaRPr lang="en-US" altLang="ko-KR" sz="2400" b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5638800"/>
            <a:ext cx="8229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b="1" dirty="0" smtClean="0">
                <a:solidFill>
                  <a:srgbClr val="FF0000"/>
                </a:solidFill>
              </a:rPr>
              <a:t>후렴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    주님의 마음 본받아 살면서 그 거룩하심 나도 이루리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주님의 마음을 본 받는 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16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주님의 마음을 본 받는 자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주님의 마음을 본 받는 자</dc:title>
  <dc:creator>user</dc:creator>
  <cp:lastModifiedBy>user</cp:lastModifiedBy>
  <cp:revision>8</cp:revision>
  <dcterms:created xsi:type="dcterms:W3CDTF">2016-05-06T03:22:56Z</dcterms:created>
  <dcterms:modified xsi:type="dcterms:W3CDTF">2016-05-06T03:41:23Z</dcterms:modified>
</cp:coreProperties>
</file>