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46134-CD31-42E7-8A93-DBBA5E63CB09}" type="datetimeFigureOut">
              <a:rPr lang="en-US" smtClean="0"/>
              <a:pPr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9757B-117F-4F2C-BCC2-487FECEF40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>
            <a:lum bright="58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약속하신 말씀 위에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"/>
            <a:ext cx="6172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주님 약속하신 말씀 위에서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6324600" cy="5943600"/>
          </a:xfrm>
        </p:spPr>
        <p:txBody>
          <a:bodyPr>
            <a:normAutofit fontScale="92500" lnSpcReduction="20000"/>
          </a:bodyPr>
          <a:lstStyle/>
          <a:p>
            <a:pPr marL="234950" indent="-234950" algn="l">
              <a:tabLst>
                <a:tab pos="290513" algn="l"/>
              </a:tabLst>
            </a:pPr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약속하신 말씀 위에 서 영원토록 주를 찬송하리           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소리높여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주께 영광 돌리며 약속믿고 굳게 서리라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36538" indent="-236538" algn="l"/>
            <a:r>
              <a:rPr lang="ko-KR" altLang="en-US" sz="2000" b="1" dirty="0" smtClean="0">
                <a:solidFill>
                  <a:srgbClr val="FF0000"/>
                </a:solidFill>
              </a:rPr>
              <a:t>     후렴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굳게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서리 영원하신 말씀 위에 굳게 서리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굳게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서리 그 말씀 위에 굳게 서리라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457200" indent="-457200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주님 약속하신 말씀 위에 서 세상 염려 내게 엄습할 때에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 용감하게 힘써 싸워 이기며 약속 믿고 굳게 서리라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900" b="1" dirty="0" smtClean="0">
                <a:solidFill>
                  <a:schemeClr val="tx1"/>
                </a:solidFill>
              </a:rPr>
              <a:t>3. 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약속하신 말씀 위에 서 영원하신 주의 사랑 힘입고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  성령으로 힘써 싸워 이기며 약속믿고 굳게 서리라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endParaRPr lang="en-US" altLang="ko-KR" sz="1900" b="1" dirty="0" smtClean="0">
              <a:solidFill>
                <a:schemeClr val="tx1"/>
              </a:solidFill>
            </a:endParaRPr>
          </a:p>
          <a:p>
            <a:pPr marL="457200" indent="-457200" algn="l">
              <a:buAutoNum type="arabicPeriod" startAt="3"/>
            </a:pPr>
            <a:endParaRPr lang="en-US" altLang="ko-KR" sz="19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900" b="1" dirty="0" smtClean="0">
                <a:solidFill>
                  <a:schemeClr val="tx1"/>
                </a:solidFill>
              </a:rPr>
              <a:t/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en-US" altLang="ko-KR" sz="1900" b="1" dirty="0" smtClean="0">
                <a:solidFill>
                  <a:schemeClr val="tx1"/>
                </a:solidFill>
              </a:rPr>
              <a:t>4.  </a:t>
            </a:r>
            <a:r>
              <a:rPr lang="ko-KR" altLang="en-US" sz="1900" b="1" dirty="0" smtClean="0">
                <a:solidFill>
                  <a:schemeClr val="tx1"/>
                </a:solidFill>
              </a:rPr>
              <a:t>주님 약속하신 말씀 위에 서 성령 인도하는대로 행하며</a:t>
            </a:r>
            <a:br>
              <a:rPr lang="ko-KR" altLang="en-US" sz="1900" b="1" dirty="0" smtClean="0">
                <a:solidFill>
                  <a:schemeClr val="tx1"/>
                </a:solidFill>
              </a:rPr>
            </a:br>
            <a:r>
              <a:rPr lang="ko-KR" altLang="en-US" sz="1900" b="1" dirty="0" smtClean="0">
                <a:solidFill>
                  <a:schemeClr val="tx1"/>
                </a:solidFill>
              </a:rPr>
              <a:t>      주님 품에 항상 안식 얻으며 약속 믿고 굳게 서리라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888504"/>
            <a:ext cx="61722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900" b="1" dirty="0" smtClean="0">
                <a:solidFill>
                  <a:srgbClr val="FF0000"/>
                </a:solidFill>
              </a:rPr>
              <a:t>          </a:t>
            </a:r>
            <a:endParaRPr lang="en-US" sz="19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약속하신 말씀 위에서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약속하신 말씀 위에서</dc:title>
  <dc:creator>user</dc:creator>
  <cp:lastModifiedBy>user</cp:lastModifiedBy>
  <cp:revision>12</cp:revision>
  <dcterms:created xsi:type="dcterms:W3CDTF">2016-05-19T20:39:55Z</dcterms:created>
  <dcterms:modified xsi:type="dcterms:W3CDTF">2017-08-28T20:58:07Z</dcterms:modified>
</cp:coreProperties>
</file>