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2DA82-D63C-4616-A762-8BC936FF2579}" type="datetimeFigureOut">
              <a:rPr lang="en-US" smtClean="0"/>
              <a:pPr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B1FA-BC5C-4CC9-8CB2-C45C61748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8006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주 날개 그늘 아래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066800"/>
            <a:ext cx="7848600" cy="1828800"/>
          </a:xfrm>
        </p:spPr>
        <p:txBody>
          <a:bodyPr>
            <a:normAutofit/>
          </a:bodyPr>
          <a:lstStyle/>
          <a:p>
            <a:pPr algn="l"/>
            <a:r>
              <a:rPr lang="ko-KR" altLang="en-US" sz="2800" b="1" dirty="0" smtClean="0">
                <a:solidFill>
                  <a:schemeClr val="tx1"/>
                </a:solidFill>
              </a:rPr>
              <a:t>주 날개 그늘 아래 주님의 거룩한 처소에서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나의 하나님 주를 기다리네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이곳 주의 처소에서 주의 사랑이 나를 이끄시니</a:t>
            </a:r>
            <a:br>
              <a:rPr lang="ko-KR" altLang="en-US" sz="2800" b="1" dirty="0" smtClean="0">
                <a:solidFill>
                  <a:schemeClr val="tx1"/>
                </a:solidFill>
              </a:rPr>
            </a:br>
            <a:r>
              <a:rPr lang="ko-KR" altLang="en-US" sz="2800" b="1" dirty="0" smtClean="0">
                <a:solidFill>
                  <a:schemeClr val="tx1"/>
                </a:solidFill>
              </a:rPr>
              <a:t>주 알기 위해 나를 드립니다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3886200"/>
            <a:ext cx="769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8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800" b="1" dirty="0" smtClean="0">
                <a:solidFill>
                  <a:srgbClr val="FF0000"/>
                </a:solidFill>
              </a:rPr>
            </a:br>
            <a:r>
              <a:rPr lang="ko-KR" altLang="en-US" sz="2800" b="1" dirty="0" smtClean="0">
                <a:solidFill>
                  <a:srgbClr val="FF0000"/>
                </a:solidFill>
              </a:rPr>
              <a:t>주 사랑으로 덮으소서 주님의 마음 깊은 곳으로</a:t>
            </a:r>
            <a:br>
              <a:rPr lang="ko-KR" altLang="en-US" sz="2800" b="1" dirty="0" smtClean="0">
                <a:solidFill>
                  <a:srgbClr val="FF0000"/>
                </a:solidFill>
              </a:rPr>
            </a:br>
            <a:r>
              <a:rPr lang="ko-KR" altLang="en-US" sz="2800" b="1" dirty="0" smtClean="0">
                <a:solidFill>
                  <a:srgbClr val="FF0000"/>
                </a:solidFill>
              </a:rPr>
              <a:t>나를 인도하소서 주님의 날개 그늘 아래</a:t>
            </a:r>
            <a:br>
              <a:rPr lang="ko-KR" altLang="en-US" sz="2800" b="1" dirty="0" smtClean="0">
                <a:solidFill>
                  <a:srgbClr val="FF0000"/>
                </a:solidFill>
              </a:rPr>
            </a:br>
            <a:r>
              <a:rPr lang="ko-KR" altLang="en-US" sz="2800" b="1" dirty="0" smtClean="0">
                <a:solidFill>
                  <a:srgbClr val="FF0000"/>
                </a:solidFill>
              </a:rPr>
              <a:t>나를 보호하소서 주 알기 원합니다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날개 그늘 아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날개 그늘 아래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날개 그늘 아래 </dc:title>
  <dc:creator>user</dc:creator>
  <cp:lastModifiedBy>user</cp:lastModifiedBy>
  <cp:revision>4</cp:revision>
  <dcterms:created xsi:type="dcterms:W3CDTF">2016-05-06T21:04:52Z</dcterms:created>
  <dcterms:modified xsi:type="dcterms:W3CDTF">2016-05-07T13:18:33Z</dcterms:modified>
</cp:coreProperties>
</file>