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3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FD93D-0528-48E5-BAF9-EEDB0DBD0E16}" type="datetimeFigureOut">
              <a:rPr lang="en-US" smtClean="0"/>
              <a:pPr/>
              <a:t>12/30/2016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BB2E3-C12F-4BC5-89A4-3CA7B997DC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l Our Land.jpg"/>
          <p:cNvPicPr>
            <a:picLocks noChangeAspect="1"/>
          </p:cNvPicPr>
          <p:nvPr userDrawn="1"/>
        </p:nvPicPr>
        <p:blipFill>
          <a:blip r:embed="rId14">
            <a:lum bright="8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땅 고치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6553200" cy="7620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이 땅 고치소서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나의 백성이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7848600" cy="5791200"/>
          </a:xfrm>
          <a:noFill/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나의 백성이 다 겸비하여 내게 기도하며              </a:t>
            </a: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   </a:t>
            </a: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나의 얼굴을 구하여서 그 악한 길 떠나면              </a:t>
            </a: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     </a:t>
            </a: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하늘에서 듣고 죄를 사하며 그들의 땅을 고치리라</a:t>
            </a:r>
            <a:endParaRPr lang="en-US" altLang="ko-KR" sz="2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아버지여 고쳐주소서 이 나라 주의 것 되게 하소서</a:t>
            </a:r>
            <a:endParaRPr lang="en-US" altLang="ko-KR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주 하나님 간절히 기도하오니 상한 이 땅 새롭게 하소서</a:t>
            </a:r>
            <a:endParaRPr lang="en-US" altLang="ko-KR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무릎 꿇고 다 겸비하여 주께 기도하리</a:t>
            </a:r>
            <a:endParaRPr lang="en-US" altLang="ko-KR" sz="2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주의 얼굴을 구하여서 그 악한 길 떠나리</a:t>
            </a:r>
            <a:endParaRPr lang="en-US" altLang="ko-KR" sz="2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주님의 자비로 죄를 사하며 주님의 자비로 임하소서</a:t>
            </a:r>
            <a:endParaRPr lang="en-US" altLang="ko-KR" sz="2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b="1" dirty="0" smtClean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2400" b="1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땅 고치소서(나의 백성이)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땅 고치소서</dc:title>
  <dc:creator>jungyeo park</dc:creator>
  <cp:lastModifiedBy>user</cp:lastModifiedBy>
  <cp:revision>15</cp:revision>
  <dcterms:created xsi:type="dcterms:W3CDTF">2016-05-25T15:53:59Z</dcterms:created>
  <dcterms:modified xsi:type="dcterms:W3CDTF">2016-12-30T03:06:48Z</dcterms:modified>
</cp:coreProperties>
</file>