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512AF-C36F-49E7-A44A-12B0417F0D1D}" type="datetimeFigureOut">
              <a:rPr lang="en-US" smtClean="0"/>
              <a:t>11/24/2017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5379C-69F6-4E5C-951E-1995D7E2D7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n Amazing Grace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혜로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404664"/>
            <a:ext cx="2448272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은혜로다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556792"/>
            <a:ext cx="3456384" cy="3024336"/>
          </a:xfrm>
        </p:spPr>
        <p:txBody>
          <a:bodyPr>
            <a:norm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시작됐네 우리 주님의 능력이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삶을 다스리고 새롭게 하네  자유하네  죄와 사망으로부터           나의 삶은 변하고 난 충만하네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은혜로다 주의 은혜            한량없는 주의 은혜                      은혜로다 주의 은혜                  변함없는 신실하신 주의 은혜 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은혜로다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은혜로다</dc:title>
  <dc:creator>mary</dc:creator>
  <cp:lastModifiedBy>mary</cp:lastModifiedBy>
  <cp:revision>4</cp:revision>
  <dcterms:created xsi:type="dcterms:W3CDTF">2017-11-24T21:58:05Z</dcterms:created>
  <dcterms:modified xsi:type="dcterms:W3CDTF">2017-11-25T01:33:10Z</dcterms:modified>
</cp:coreProperties>
</file>