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39CE-7D98-4364-A01D-900DB64ED1CD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B1BE-CFD6-4E89-80E6-DEA305193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39CE-7D98-4364-A01D-900DB64ED1CD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B1BE-CFD6-4E89-80E6-DEA305193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39CE-7D98-4364-A01D-900DB64ED1CD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B1BE-CFD6-4E89-80E6-DEA305193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39CE-7D98-4364-A01D-900DB64ED1CD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B1BE-CFD6-4E89-80E6-DEA305193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39CE-7D98-4364-A01D-900DB64ED1CD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B1BE-CFD6-4E89-80E6-DEA305193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39CE-7D98-4364-A01D-900DB64ED1CD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B1BE-CFD6-4E89-80E6-DEA305193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39CE-7D98-4364-A01D-900DB64ED1CD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B1BE-CFD6-4E89-80E6-DEA305193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39CE-7D98-4364-A01D-900DB64ED1CD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B1BE-CFD6-4E89-80E6-DEA305193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39CE-7D98-4364-A01D-900DB64ED1CD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B1BE-CFD6-4E89-80E6-DEA305193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39CE-7D98-4364-A01D-900DB64ED1CD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B1BE-CFD6-4E89-80E6-DEA305193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239CE-7D98-4364-A01D-900DB64ED1CD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FB1BE-CFD6-4E89-80E6-DEA3051933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3000"/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239CE-7D98-4364-A01D-900DB64ED1CD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DFB1BE-CFD6-4E89-80E6-DEA3051933A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457200"/>
            <a:ext cx="4267200" cy="7620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>
                <a:solidFill>
                  <a:srgbClr val="FF0000"/>
                </a:solidFill>
              </a:rPr>
              <a:t>온 땅과 하늘의 주님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676400"/>
            <a:ext cx="7010400" cy="3581400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온땅과 하늘의 주님 부활하신 구속의 주님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존귀와 영광과 능력을 보좌위 어린양께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거룩거룩 존귀하신 어린양께 영광을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찬양받기 합당하신 의와  평강의 왕께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영광영광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할렐루야 위대하신 주찬양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호산나 천사들 찬양 존귀하신 어린양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온 땅과 하늘의 주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온 땅과 하늘의 주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온 땅과 하늘의 주님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온 땅과 하늘의 주님 </dc:title>
  <dc:creator>user</dc:creator>
  <cp:lastModifiedBy>user</cp:lastModifiedBy>
  <cp:revision>4</cp:revision>
  <dcterms:created xsi:type="dcterms:W3CDTF">2016-05-15T20:18:17Z</dcterms:created>
  <dcterms:modified xsi:type="dcterms:W3CDTF">2016-05-16T02:15:35Z</dcterms:modified>
</cp:coreProperties>
</file>