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495CF-04E7-4FF9-9F04-0169595C06BA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FAFF7-515A-45B3-BA06-F4C3A5FB6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and anointed one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예수 거룩한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"/>
            <a:ext cx="3276600" cy="5333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예수 거룩한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6019800" cy="26670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예수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예수 거룩한 기름 부음 받은 예수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예수 예수 영원히 높이 받으신 예수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주이름 내 입술에  꿀같고 주 성령 내 영혼을 적시네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 말씀 내 길에 빛과 같네 예수 주님을 사랑해요  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예수 거룩한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예수 거룩한</dc:title>
  <dc:creator>user</dc:creator>
  <cp:lastModifiedBy>mary</cp:lastModifiedBy>
  <cp:revision>11</cp:revision>
  <dcterms:created xsi:type="dcterms:W3CDTF">2016-05-05T15:03:32Z</dcterms:created>
  <dcterms:modified xsi:type="dcterms:W3CDTF">2018-05-04T14:30:12Z</dcterms:modified>
</cp:coreProperties>
</file>