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9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B30F-628E-42AE-99CA-2A91EDAF8A0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E62A-563D-491D-B633-7203A3AB93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B30F-628E-42AE-99CA-2A91EDAF8A0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E62A-563D-491D-B633-7203A3AB93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B30F-628E-42AE-99CA-2A91EDAF8A0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E62A-563D-491D-B633-7203A3AB93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B30F-628E-42AE-99CA-2A91EDAF8A0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E62A-563D-491D-B633-7203A3AB93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B30F-628E-42AE-99CA-2A91EDAF8A0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E62A-563D-491D-B633-7203A3AB93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B30F-628E-42AE-99CA-2A91EDAF8A0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E62A-563D-491D-B633-7203A3AB93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B30F-628E-42AE-99CA-2A91EDAF8A0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E62A-563D-491D-B633-7203A3AB93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B30F-628E-42AE-99CA-2A91EDAF8A0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E62A-563D-491D-B633-7203A3AB93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B30F-628E-42AE-99CA-2A91EDAF8A0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E62A-563D-491D-B633-7203A3AB93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B30F-628E-42AE-99CA-2A91EDAF8A0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E62A-563D-491D-B633-7203A3AB93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B30F-628E-42AE-99CA-2A91EDAF8A0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E62A-563D-491D-B633-7203A3AB93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3B30F-628E-42AE-99CA-2A91EDAF8A0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2E62A-563D-491D-B633-7203A3AB93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3810000" cy="7620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사랑의 종소리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534400" cy="5181600"/>
          </a:xfrm>
        </p:spPr>
        <p:txBody>
          <a:bodyPr>
            <a:noAutofit/>
          </a:bodyPr>
          <a:lstStyle/>
          <a:p>
            <a:pPr algn="l">
              <a:lnSpc>
                <a:spcPct val="170000"/>
              </a:lnSpc>
            </a:pPr>
            <a:r>
              <a:rPr lang="ko-KR" altLang="en-US" sz="1800" b="1" dirty="0" smtClean="0">
                <a:solidFill>
                  <a:schemeClr val="tx1"/>
                </a:solidFill>
              </a:rPr>
              <a:t>주께 두손모아 비나니 크신 은총베푸사 밝아오는 이 아침을 환히 비춰주소서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오주 우리 모든 허물을 보혈의 피로 씻기어 하나님 사랑 안에서 행복을 갖게 하소서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서로 믿음안에서 서로 소망 가운데 서로 사랑안에서 손잡고 가는 길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오 주 사랑의 종소리가 사랑의 종소리가 이시간 우리 모두를 감싸게 하여주소서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>
              <a:solidFill>
                <a:schemeClr val="tx1"/>
              </a:solidFill>
            </a:endParaRPr>
          </a:p>
          <a:p>
            <a:pPr algn="l">
              <a:lnSpc>
                <a:spcPct val="170000"/>
              </a:lnSpc>
            </a:pP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주께 두손모아 비나니 크신 은총 베푸사 주가 예비하신 동산에 항상 있게 하소서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오 주 우리맘에 새 빛이 어두움 밝게 하시고 진리의 말씀 안에서 늘 순종하게 하소서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서로 참아주면서 서로 감싸주면서 서로 사랑하면서 주께로 가는길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오 주 사랑의 종소리가 사랑의 종소리가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이시간 우리 모두를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감싸게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하여 주소서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감싸게 하여 주소서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사랑의 종소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사랑의 종소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사랑의 종소리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사랑의 종소리</dc:title>
  <dc:creator>user</dc:creator>
  <cp:lastModifiedBy>user</cp:lastModifiedBy>
  <cp:revision>6</cp:revision>
  <dcterms:created xsi:type="dcterms:W3CDTF">2016-05-04T03:58:36Z</dcterms:created>
  <dcterms:modified xsi:type="dcterms:W3CDTF">2016-05-04T04:27:20Z</dcterms:modified>
</cp:coreProperties>
</file>