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5B5E7-EFB6-4484-BABD-F5DB89DEE5D9}" type="datetimeFigureOut">
              <a:rPr lang="en-US" smtClean="0"/>
              <a:pPr/>
              <a:t>5/19/2016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A1679-6170-4F59-83D6-81C8CB52AB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5B5E7-EFB6-4484-BABD-F5DB89DEE5D9}" type="datetimeFigureOut">
              <a:rPr lang="en-US" smtClean="0"/>
              <a:pPr/>
              <a:t>5/19/2016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A1679-6170-4F59-83D6-81C8CB52AB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5B5E7-EFB6-4484-BABD-F5DB89DEE5D9}" type="datetimeFigureOut">
              <a:rPr lang="en-US" smtClean="0"/>
              <a:pPr/>
              <a:t>5/19/2016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A1679-6170-4F59-83D6-81C8CB52AB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5B5E7-EFB6-4484-BABD-F5DB89DEE5D9}" type="datetimeFigureOut">
              <a:rPr lang="en-US" smtClean="0"/>
              <a:pPr/>
              <a:t>5/19/2016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A1679-6170-4F59-83D6-81C8CB52AB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5B5E7-EFB6-4484-BABD-F5DB89DEE5D9}" type="datetimeFigureOut">
              <a:rPr lang="en-US" smtClean="0"/>
              <a:pPr/>
              <a:t>5/19/2016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A1679-6170-4F59-83D6-81C8CB52AB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5B5E7-EFB6-4484-BABD-F5DB89DEE5D9}" type="datetimeFigureOut">
              <a:rPr lang="en-US" smtClean="0"/>
              <a:pPr/>
              <a:t>5/19/2016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A1679-6170-4F59-83D6-81C8CB52AB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5B5E7-EFB6-4484-BABD-F5DB89DEE5D9}" type="datetimeFigureOut">
              <a:rPr lang="en-US" smtClean="0"/>
              <a:pPr/>
              <a:t>5/19/2016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A1679-6170-4F59-83D6-81C8CB52AB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5B5E7-EFB6-4484-BABD-F5DB89DEE5D9}" type="datetimeFigureOut">
              <a:rPr lang="en-US" smtClean="0"/>
              <a:pPr/>
              <a:t>5/19/2016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A1679-6170-4F59-83D6-81C8CB52AB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5B5E7-EFB6-4484-BABD-F5DB89DEE5D9}" type="datetimeFigureOut">
              <a:rPr lang="en-US" smtClean="0"/>
              <a:pPr/>
              <a:t>5/19/2016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A1679-6170-4F59-83D6-81C8CB52AB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5B5E7-EFB6-4484-BABD-F5DB89DEE5D9}" type="datetimeFigureOut">
              <a:rPr lang="en-US" smtClean="0"/>
              <a:pPr/>
              <a:t>5/19/2016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A1679-6170-4F59-83D6-81C8CB52AB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5B5E7-EFB6-4484-BABD-F5DB89DEE5D9}" type="datetimeFigureOut">
              <a:rPr lang="en-US" smtClean="0"/>
              <a:pPr/>
              <a:t>5/19/2016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A1679-6170-4F59-83D6-81C8CB52AB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3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5B5E7-EFB6-4484-BABD-F5DB89DEE5D9}" type="datetimeFigureOut">
              <a:rPr lang="en-US" smtClean="0"/>
              <a:pPr/>
              <a:t>5/19/2016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A1679-6170-4F59-83D6-81C8CB52AB3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2800" y="0"/>
            <a:ext cx="2667000" cy="612775"/>
          </a:xfrm>
        </p:spPr>
        <p:txBody>
          <a:bodyPr>
            <a:noAutofit/>
          </a:bodyPr>
          <a:lstStyle/>
          <a:p>
            <a:r>
              <a:rPr lang="ko-KR" altLang="en-US" sz="3600" b="1" dirty="0" smtClean="0">
                <a:solidFill>
                  <a:srgbClr val="FF0000"/>
                </a:solidFill>
              </a:rPr>
              <a:t>돌아온 탕자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685800"/>
            <a:ext cx="6477000" cy="6019800"/>
          </a:xfrm>
        </p:spPr>
        <p:txBody>
          <a:bodyPr>
            <a:noAutofit/>
          </a:bodyPr>
          <a:lstStyle/>
          <a:p>
            <a:pPr marL="344488" indent="-344488" algn="l"/>
            <a:r>
              <a:rPr lang="en-US" altLang="ko-KR" sz="2400" b="1" dirty="0" smtClean="0">
                <a:solidFill>
                  <a:schemeClr val="tx1"/>
                </a:solidFill>
              </a:rPr>
              <a:t>1.  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멀고험한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이 세상 길 소망 없는 나그네길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방황하고 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헤매이며 정처없이 살아왔네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 의지할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것 없는 이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몸  위로받고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살고파서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세상 유혹따라 가다 모든 것을 다 잃었네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>2. 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무거운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짐 </a:t>
            </a:r>
            <a:r>
              <a:rPr lang="en-US" altLang="ko-KR" sz="2400" b="1" dirty="0">
                <a:solidFill>
                  <a:schemeClr val="tx1"/>
                </a:solidFill>
              </a:rPr>
              <a:t>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등에지고 쉴 곳 없어 애처로운 몸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 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쓰러지고 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넘어져도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위로할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자 내겐 없었네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  세상에서 버림받고 귀한 세월 방탕하다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  아버지를 만났을 때 죄인임을 깨달았네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>3. 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눈물로써 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회개하고 아버지의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 품에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안기어 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 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죄악으로 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더럽힌 몸 십자가에 못박았네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  구원함을 얻은 기쁨 세상에서 제일이라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  영광의 길 허락하신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내주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예수 찬양하네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돌아온 탕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돌아온 탕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돌아온 탕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11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돌아온 탕자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돌아온 탕자</dc:title>
  <dc:creator>user</dc:creator>
  <cp:lastModifiedBy>user</cp:lastModifiedBy>
  <cp:revision>11</cp:revision>
  <dcterms:created xsi:type="dcterms:W3CDTF">2016-05-05T14:35:11Z</dcterms:created>
  <dcterms:modified xsi:type="dcterms:W3CDTF">2016-05-18T20:05:23Z</dcterms:modified>
</cp:coreProperties>
</file>