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65575-7E11-40BD-A8B0-60807C414533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FE62-6D89-4A74-8C73-36E4BC6E7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65575-7E11-40BD-A8B0-60807C414533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FE62-6D89-4A74-8C73-36E4BC6E7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65575-7E11-40BD-A8B0-60807C414533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FE62-6D89-4A74-8C73-36E4BC6E7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65575-7E11-40BD-A8B0-60807C414533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FE62-6D89-4A74-8C73-36E4BC6E7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65575-7E11-40BD-A8B0-60807C414533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FE62-6D89-4A74-8C73-36E4BC6E7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65575-7E11-40BD-A8B0-60807C414533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FE62-6D89-4A74-8C73-36E4BC6E7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65575-7E11-40BD-A8B0-60807C414533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FE62-6D89-4A74-8C73-36E4BC6E7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65575-7E11-40BD-A8B0-60807C414533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FE62-6D89-4A74-8C73-36E4BC6E7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65575-7E11-40BD-A8B0-60807C414533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FE62-6D89-4A74-8C73-36E4BC6E7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65575-7E11-40BD-A8B0-60807C414533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FE62-6D89-4A74-8C73-36E4BC6E7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65575-7E11-40BD-A8B0-60807C414533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DFE62-6D89-4A74-8C73-36E4BC6E7B1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65575-7E11-40BD-A8B0-60807C414533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DFE62-6D89-4A74-8C73-36E4BC6E7B1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228600"/>
            <a:ext cx="5715000" cy="685800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괴로운 인생길 가는 몸이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295400"/>
            <a:ext cx="8458200" cy="4876800"/>
          </a:xfrm>
        </p:spPr>
        <p:txBody>
          <a:bodyPr>
            <a:noAutofit/>
          </a:bodyPr>
          <a:lstStyle/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1.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괴로운 인생길 가는 몸이  평안히 쉴 곳이 아주 없네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걱정과 고생이 어디는 없으리  돌아갈 내 고향 하늘나라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>2.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광야에 찬 바람 불더라도 앞으로 남은 길 멀지 않네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산 넘어 눈보라 세차게 불어도 돌아갈 내 고향 하늘나라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>3.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날 구원하신 주 모시옵고 영원한 영광을 누리리라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그리던 성도들 한자리 만나리 돌아갈 내 고향 하늘나라 아멘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괴로운 인생길 가는 몸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괴로운 인생길 가는 몸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괴로운 인생길 가는 몸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괴로운 인생길 가는 몸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15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괴로운 인생길 가는 몸이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괴로운 인생길 가는 몸이</dc:title>
  <dc:creator>user</dc:creator>
  <cp:lastModifiedBy>user</cp:lastModifiedBy>
  <cp:revision>3</cp:revision>
  <dcterms:created xsi:type="dcterms:W3CDTF">2016-05-18T12:36:24Z</dcterms:created>
  <dcterms:modified xsi:type="dcterms:W3CDTF">2016-05-18T13:35:40Z</dcterms:modified>
</cp:coreProperties>
</file>