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8AEC-C05E-442E-BE51-100EBAB86D73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3F10-E327-4418-AA5E-344C3A208E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8AEC-C05E-442E-BE51-100EBAB86D73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3F10-E327-4418-AA5E-344C3A208E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8AEC-C05E-442E-BE51-100EBAB86D73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3F10-E327-4418-AA5E-344C3A208E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8AEC-C05E-442E-BE51-100EBAB86D73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3F10-E327-4418-AA5E-344C3A208E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8AEC-C05E-442E-BE51-100EBAB86D73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3F10-E327-4418-AA5E-344C3A208E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8AEC-C05E-442E-BE51-100EBAB86D73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3F10-E327-4418-AA5E-344C3A208E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8AEC-C05E-442E-BE51-100EBAB86D73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3F10-E327-4418-AA5E-344C3A208E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8AEC-C05E-442E-BE51-100EBAB86D73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3F10-E327-4418-AA5E-344C3A208E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8AEC-C05E-442E-BE51-100EBAB86D73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3F10-E327-4418-AA5E-344C3A208E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8AEC-C05E-442E-BE51-100EBAB86D73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3F10-E327-4418-AA5E-344C3A208E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98AEC-C05E-442E-BE51-100EBAB86D73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D3F10-E327-4418-AA5E-344C3A208E6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98AEC-C05E-442E-BE51-100EBAB86D73}" type="datetimeFigureOut">
              <a:rPr lang="en-US" smtClean="0"/>
              <a:t>5/7/2016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D3F10-E327-4418-AA5E-344C3A208E6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1035" y="1"/>
            <a:ext cx="5867400" cy="685799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고백</a:t>
            </a:r>
            <a:r>
              <a:rPr lang="en-US" altLang="ko-KR" sz="3600" b="1" dirty="0" smtClean="0">
                <a:solidFill>
                  <a:srgbClr val="FF0000"/>
                </a:solidFill>
              </a:rPr>
              <a:t>(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어느날 </a:t>
            </a:r>
            <a:r>
              <a:rPr lang="ko-KR" altLang="en-US" sz="3600" b="1" dirty="0">
                <a:solidFill>
                  <a:srgbClr val="FF0000"/>
                </a:solidFill>
              </a:rPr>
              <a:t>다가온 </a:t>
            </a:r>
            <a:r>
              <a:rPr lang="ko-KR" altLang="en-US" sz="3600" b="1" dirty="0" smtClean="0">
                <a:solidFill>
                  <a:srgbClr val="FF0000"/>
                </a:solidFill>
              </a:rPr>
              <a:t>당신의</a:t>
            </a:r>
            <a:r>
              <a:rPr lang="en-US" altLang="ko-KR" sz="3600" b="1" dirty="0" smtClean="0">
                <a:solidFill>
                  <a:srgbClr val="FF0000"/>
                </a:solidFill>
              </a:rPr>
              <a:t>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6858000" cy="54864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>어느 날 다가온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당신의 </a:t>
            </a:r>
            <a:r>
              <a:rPr lang="ko-KR" altLang="en-US" sz="2400" b="1" dirty="0">
                <a:solidFill>
                  <a:schemeClr val="tx1"/>
                </a:solidFill>
              </a:rPr>
              <a:t>이름을 부를 수 없었어요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뜨거운 사랑을 느꼈지만 부를 수 없었어요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/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어느 날 다가온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당신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의 </a:t>
            </a:r>
            <a:r>
              <a:rPr lang="ko-KR" altLang="en-US" sz="2400" b="1" dirty="0">
                <a:solidFill>
                  <a:schemeClr val="tx1"/>
                </a:solidFill>
              </a:rPr>
              <a:t>모습을 쳐다 볼 수 없었어요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따뜻한 사랑을 느꼈지만 바라보지 못했어요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/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이루지 못할 작은 가슴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주님의 </a:t>
            </a:r>
            <a:r>
              <a:rPr lang="ko-KR" altLang="en-US" sz="2400" b="1" dirty="0">
                <a:solidFill>
                  <a:schemeClr val="tx1"/>
                </a:solidFill>
              </a:rPr>
              <a:t>사랑은 너무 커요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부서지고 낮아져도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당신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>
                <a:solidFill>
                  <a:schemeClr val="tx1"/>
                </a:solidFill>
              </a:rPr>
              <a:t>앞에 설 수 없었어요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>
                <a:solidFill>
                  <a:schemeClr val="tx1"/>
                </a:solidFill>
              </a:rPr>
              <a:t/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>
                <a:solidFill>
                  <a:schemeClr val="tx1"/>
                </a:solidFill>
              </a:rPr>
              <a:t>오늘도 찾아온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당신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의 </a:t>
            </a:r>
            <a:r>
              <a:rPr lang="ko-KR" altLang="en-US" sz="2400" b="1" dirty="0">
                <a:solidFill>
                  <a:schemeClr val="tx1"/>
                </a:solidFill>
              </a:rPr>
              <a:t>이름을 불러봅니다</a:t>
            </a:r>
            <a:br>
              <a:rPr lang="ko-KR" altLang="en-US" sz="2400" b="1" dirty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부를수록 </a:t>
            </a:r>
            <a:r>
              <a:rPr lang="ko-KR" altLang="en-US" sz="2400" b="1" dirty="0">
                <a:solidFill>
                  <a:schemeClr val="tx1"/>
                </a:solidFill>
              </a:rPr>
              <a:t>다정한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당신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>
                <a:solidFill>
                  <a:schemeClr val="tx1"/>
                </a:solidFill>
              </a:rPr>
              <a:t>모습 가만히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안아봅니다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고백(어느날 다가온 당신의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고백(어느날 다가온 당신의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고백(어느날 다가온 당신의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고백(어느날 다가온 당신의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14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고백(어느날 다가온 당신의)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고백(어느날 다가온 주님의)</dc:title>
  <dc:creator>user</dc:creator>
  <cp:lastModifiedBy>user</cp:lastModifiedBy>
  <cp:revision>9</cp:revision>
  <dcterms:created xsi:type="dcterms:W3CDTF">2016-05-06T18:32:20Z</dcterms:created>
  <dcterms:modified xsi:type="dcterms:W3CDTF">2016-05-06T18:57:35Z</dcterms:modified>
</cp:coreProperties>
</file>