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8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801C0-AEFF-4582-A574-D8F40173E645}" type="datetimeFigureOut">
              <a:rPr lang="en-US" smtClean="0"/>
              <a:pPr/>
              <a:t>8/8/2020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51B19-E203-4E34-B882-13A0864CA8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801C0-AEFF-4582-A574-D8F40173E645}" type="datetimeFigureOut">
              <a:rPr lang="en-US" smtClean="0"/>
              <a:pPr/>
              <a:t>8/8/2020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51B19-E203-4E34-B882-13A0864CA8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801C0-AEFF-4582-A574-D8F40173E645}" type="datetimeFigureOut">
              <a:rPr lang="en-US" smtClean="0"/>
              <a:pPr/>
              <a:t>8/8/2020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51B19-E203-4E34-B882-13A0864CA8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801C0-AEFF-4582-A574-D8F40173E645}" type="datetimeFigureOut">
              <a:rPr lang="en-US" smtClean="0"/>
              <a:pPr/>
              <a:t>8/8/2020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51B19-E203-4E34-B882-13A0864CA8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801C0-AEFF-4582-A574-D8F40173E645}" type="datetimeFigureOut">
              <a:rPr lang="en-US" smtClean="0"/>
              <a:pPr/>
              <a:t>8/8/2020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51B19-E203-4E34-B882-13A0864CA8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801C0-AEFF-4582-A574-D8F40173E645}" type="datetimeFigureOut">
              <a:rPr lang="en-US" smtClean="0"/>
              <a:pPr/>
              <a:t>8/8/2020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51B19-E203-4E34-B882-13A0864CA8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801C0-AEFF-4582-A574-D8F40173E645}" type="datetimeFigureOut">
              <a:rPr lang="en-US" smtClean="0"/>
              <a:pPr/>
              <a:t>8/8/2020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51B19-E203-4E34-B882-13A0864CA8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801C0-AEFF-4582-A574-D8F40173E645}" type="datetimeFigureOut">
              <a:rPr lang="en-US" smtClean="0"/>
              <a:pPr/>
              <a:t>8/8/2020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51B19-E203-4E34-B882-13A0864CA8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801C0-AEFF-4582-A574-D8F40173E645}" type="datetimeFigureOut">
              <a:rPr lang="en-US" smtClean="0"/>
              <a:pPr/>
              <a:t>8/8/2020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51B19-E203-4E34-B882-13A0864CA8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801C0-AEFF-4582-A574-D8F40173E645}" type="datetimeFigureOut">
              <a:rPr lang="en-US" smtClean="0"/>
              <a:pPr/>
              <a:t>8/8/2020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51B19-E203-4E34-B882-13A0864CA8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801C0-AEFF-4582-A574-D8F40173E645}" type="datetimeFigureOut">
              <a:rPr lang="en-US" smtClean="0"/>
              <a:pPr/>
              <a:t>8/8/2020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51B19-E203-4E34-B882-13A0864CA8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8801C0-AEFF-4582-A574-D8F40173E645}" type="datetimeFigureOut">
              <a:rPr lang="en-US" smtClean="0"/>
              <a:pPr/>
              <a:t>8/8/2020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D51B19-E203-4E34-B882-13A0864CA88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주님의 마음을 본 받는 자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Who shall be like hi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62200" y="0"/>
            <a:ext cx="4724400" cy="381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Who shall be like him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381000"/>
            <a:ext cx="5029200" cy="2971800"/>
          </a:xfrm>
        </p:spPr>
        <p:txBody>
          <a:bodyPr>
            <a:noAutofit/>
          </a:bodyPr>
          <a:lstStyle/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 shall be like Him, O wonderful thought!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Blessèd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the hope the assurance hath wrought: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Changed from the sorrow and trials of years,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 shall be like Him, when Jesus appears.</a:t>
            </a:r>
          </a:p>
          <a:p>
            <a:pPr algn="l"/>
            <a:endParaRPr lang="en-US" sz="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Refrain</a:t>
            </a: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We shall be like Him,</a:t>
            </a: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Oh, how the promise cheers!</a:t>
            </a: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We shall be like Him, when Jesus appears.</a:t>
            </a:r>
          </a:p>
          <a:p>
            <a:pPr algn="l"/>
            <a:endParaRPr lang="en-US" sz="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Eye hath not seen, nor hath ear ever heard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What we shall be but, a voice from His word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Whispers a message that charms all our fears,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 shall be like Him, when Jesus appears.</a:t>
            </a:r>
          </a:p>
          <a:p>
            <a:pPr algn="l"/>
            <a:endParaRPr lang="en-US" sz="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Why, then, repine when the roadway is rough?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Are not His word and the promise enough?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Rainbows of love span the valley of tears,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 shall be like Him, when Jesus appears.</a:t>
            </a:r>
          </a:p>
          <a:p>
            <a:pPr algn="l"/>
            <a:endParaRPr lang="en-US" sz="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 shall be like Him, the hope of the soul;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 shall be like Him, made perfectly whole;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Caught up with saints, as the firmament clears,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 shall be like Him, when Jesus appears.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</TotalTime>
  <Words>187</Words>
  <Application>Microsoft Office PowerPoint</Application>
  <PresentationFormat>On-screen Show (4:3)</PresentationFormat>
  <Paragraphs>25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Who shall be like him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 Shall Be Like Him</dc:title>
  <dc:creator>user</dc:creator>
  <cp:lastModifiedBy>mary</cp:lastModifiedBy>
  <cp:revision>9</cp:revision>
  <dcterms:created xsi:type="dcterms:W3CDTF">2016-05-06T03:23:58Z</dcterms:created>
  <dcterms:modified xsi:type="dcterms:W3CDTF">2020-08-08T19:17:34Z</dcterms:modified>
</cp:coreProperties>
</file>