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30DF-0E5D-4817-ADF7-B8EA4E6E8F4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BC0C-DB09-41F7-A59D-E981ED556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30DF-0E5D-4817-ADF7-B8EA4E6E8F4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BC0C-DB09-41F7-A59D-E981ED556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30DF-0E5D-4817-ADF7-B8EA4E6E8F4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BC0C-DB09-41F7-A59D-E981ED556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30DF-0E5D-4817-ADF7-B8EA4E6E8F4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BC0C-DB09-41F7-A59D-E981ED556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30DF-0E5D-4817-ADF7-B8EA4E6E8F4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BC0C-DB09-41F7-A59D-E981ED556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30DF-0E5D-4817-ADF7-B8EA4E6E8F4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BC0C-DB09-41F7-A59D-E981ED556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30DF-0E5D-4817-ADF7-B8EA4E6E8F4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BC0C-DB09-41F7-A59D-E981ED556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30DF-0E5D-4817-ADF7-B8EA4E6E8F4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BC0C-DB09-41F7-A59D-E981ED556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30DF-0E5D-4817-ADF7-B8EA4E6E8F4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BC0C-DB09-41F7-A59D-E981ED556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30DF-0E5D-4817-ADF7-B8EA4E6E8F4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BC0C-DB09-41F7-A59D-E981ED556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30DF-0E5D-4817-ADF7-B8EA4E6E8F4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BC0C-DB09-41F7-A59D-E981ED556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C30DF-0E5D-4817-ADF7-B8EA4E6E8F4D}" type="datetimeFigureOut">
              <a:rPr lang="en-US" smtClean="0"/>
              <a:pPr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3BC0C-DB09-41F7-A59D-E981ED5563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"/>
            <a:ext cx="4800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Lord Of The Heavens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85800"/>
            <a:ext cx="6400800" cy="5943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Lord of the heavens and the earth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My savior, redeemer, risen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All honor, glory, power, and strength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To him upon the throne.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Holy, Holy you are worthy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Praises to the Son of God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Jesus you alone are worthy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Crowned in righteousness and peace.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Glory, Glory Hallelujah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Praises to the great I am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Hosanna, join with angels singing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Worthy is the Lamb of God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rd Of The Heave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Lord Of The Heavens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Lord Of The Heavens</dc:title>
  <dc:creator>user</dc:creator>
  <cp:lastModifiedBy>user</cp:lastModifiedBy>
  <cp:revision>6</cp:revision>
  <dcterms:created xsi:type="dcterms:W3CDTF">2016-05-15T20:17:30Z</dcterms:created>
  <dcterms:modified xsi:type="dcterms:W3CDTF">2016-05-15T20:46:28Z</dcterms:modified>
</cp:coreProperties>
</file>