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697D4-996D-4DE6-BD8A-4E98C45B569D}" type="datetimeFigureOut">
              <a:rPr lang="en-US" smtClean="0"/>
              <a:pPr/>
              <a:t>5/4/2018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9711C-872E-4AFF-90CA-17D92A6A90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697D4-996D-4DE6-BD8A-4E98C45B569D}" type="datetimeFigureOut">
              <a:rPr lang="en-US" smtClean="0"/>
              <a:pPr/>
              <a:t>5/4/2018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9711C-872E-4AFF-90CA-17D92A6A90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697D4-996D-4DE6-BD8A-4E98C45B569D}" type="datetimeFigureOut">
              <a:rPr lang="en-US" smtClean="0"/>
              <a:pPr/>
              <a:t>5/4/2018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9711C-872E-4AFF-90CA-17D92A6A90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697D4-996D-4DE6-BD8A-4E98C45B569D}" type="datetimeFigureOut">
              <a:rPr lang="en-US" smtClean="0"/>
              <a:pPr/>
              <a:t>5/4/2018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9711C-872E-4AFF-90CA-17D92A6A90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697D4-996D-4DE6-BD8A-4E98C45B569D}" type="datetimeFigureOut">
              <a:rPr lang="en-US" smtClean="0"/>
              <a:pPr/>
              <a:t>5/4/2018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9711C-872E-4AFF-90CA-17D92A6A90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697D4-996D-4DE6-BD8A-4E98C45B569D}" type="datetimeFigureOut">
              <a:rPr lang="en-US" smtClean="0"/>
              <a:pPr/>
              <a:t>5/4/2018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9711C-872E-4AFF-90CA-17D92A6A90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697D4-996D-4DE6-BD8A-4E98C45B569D}" type="datetimeFigureOut">
              <a:rPr lang="en-US" smtClean="0"/>
              <a:pPr/>
              <a:t>5/4/2018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9711C-872E-4AFF-90CA-17D92A6A90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697D4-996D-4DE6-BD8A-4E98C45B569D}" type="datetimeFigureOut">
              <a:rPr lang="en-US" smtClean="0"/>
              <a:pPr/>
              <a:t>5/4/2018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9711C-872E-4AFF-90CA-17D92A6A90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697D4-996D-4DE6-BD8A-4E98C45B569D}" type="datetimeFigureOut">
              <a:rPr lang="en-US" smtClean="0"/>
              <a:pPr/>
              <a:t>5/4/2018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9711C-872E-4AFF-90CA-17D92A6A90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697D4-996D-4DE6-BD8A-4E98C45B569D}" type="datetimeFigureOut">
              <a:rPr lang="en-US" smtClean="0"/>
              <a:pPr/>
              <a:t>5/4/2018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9711C-872E-4AFF-90CA-17D92A6A90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697D4-996D-4DE6-BD8A-4E98C45B569D}" type="datetimeFigureOut">
              <a:rPr lang="en-US" smtClean="0"/>
              <a:pPr/>
              <a:t>5/4/2018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9711C-872E-4AFF-90CA-17D92A6A90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697D4-996D-4DE6-BD8A-4E98C45B569D}" type="datetimeFigureOut">
              <a:rPr lang="en-US" smtClean="0"/>
              <a:pPr/>
              <a:t>5/4/2018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9711C-872E-4AFF-90CA-17D92A6A903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Holy and anointed one2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oly and anointed one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04800"/>
            <a:ext cx="5181600" cy="460375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Holy and anointed one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295400"/>
            <a:ext cx="5105400" cy="3429000"/>
          </a:xfrm>
        </p:spPr>
        <p:txBody>
          <a:bodyPr>
            <a:normAutofit fontScale="92500"/>
          </a:bodyPr>
          <a:lstStyle/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Jesus, Jesus Holy and anointed One, Jesus </a:t>
            </a: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Jesus, Jesus Risen and exalted One, Jesus </a:t>
            </a:r>
          </a:p>
          <a:p>
            <a:pPr algn="l"/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400" b="1" smtClean="0">
                <a:solidFill>
                  <a:srgbClr val="FF0000"/>
                </a:solidFill>
              </a:rPr>
              <a:t>Chorus                          </a:t>
            </a:r>
            <a:r>
              <a:rPr lang="en-US" sz="2400" b="1" smtClean="0">
                <a:solidFill>
                  <a:srgbClr val="FF0000"/>
                </a:solidFill>
              </a:rPr>
              <a:t>                                     </a:t>
            </a:r>
            <a:r>
              <a:rPr lang="en-US" sz="2400" b="1" dirty="0" smtClean="0">
                <a:solidFill>
                  <a:srgbClr val="FF0000"/>
                </a:solidFill>
              </a:rPr>
              <a:t>Jesus Your name is like honey on my lips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Your Spirit like water to my soul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Your Word is a lamp unto my feet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Jesus, I love You, I love You   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32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Holy and anointed one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Holy and anointed one</dc:title>
  <dc:creator>user</dc:creator>
  <cp:lastModifiedBy>mary</cp:lastModifiedBy>
  <cp:revision>10</cp:revision>
  <dcterms:created xsi:type="dcterms:W3CDTF">2016-05-05T15:09:05Z</dcterms:created>
  <dcterms:modified xsi:type="dcterms:W3CDTF">2018-05-04T14:21:24Z</dcterms:modified>
</cp:coreProperties>
</file>