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0F5E-EF4C-4895-BD54-CCE68056B56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C1C2-C1CD-417E-93E2-50FB2419B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70866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God is the strength of my heart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7772400" cy="5257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Whom have I in heaven but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There is nothing on earth I desire beside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heart and my strength many times they fail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there is one truth that always will prevail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God is the strength of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God is the strength of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God is the strength of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my portion forever, forever</a:t>
            </a:r>
          </a:p>
          <a:p>
            <a:pPr algn="l"/>
            <a:endParaRPr lang="en-US" b="1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Forever, forever, forever.....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is the strength of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is the strength of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is the strength of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is the strength of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the strength of my heart</dc:title>
  <dc:creator>user</dc:creator>
  <cp:lastModifiedBy>user</cp:lastModifiedBy>
  <cp:revision>13</cp:revision>
  <dcterms:created xsi:type="dcterms:W3CDTF">2016-05-01T04:25:35Z</dcterms:created>
  <dcterms:modified xsi:type="dcterms:W3CDTF">2016-05-01T11:21:57Z</dcterms:modified>
</cp:coreProperties>
</file>