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5E03C-AF84-49F8-8E52-DBBFB96FDF4B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293F9-2624-43E4-AB2C-55AC2CA873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"/>
            <a:ext cx="2819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God Is Able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8915400" cy="6172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God is able He will never fail  He is almighty God Greater than all we seek</a:t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Greater than all we ask He has done great things</a:t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Lifted up He defeated the grave Raised to life Our God is able</a:t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In His name We overcome For the Lord Our God is able</a:t>
            </a:r>
            <a:endParaRPr lang="en-US" sz="1000" b="1" dirty="0" smtClean="0">
              <a:solidFill>
                <a:schemeClr val="tx1"/>
              </a:solidFill>
              <a:ea typeface="Microsoft YaHei UI" pitchFamily="34" charset="-122"/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  <a:ea typeface="Microsoft YaHei UI" pitchFamily="34" charset="-122"/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  <a:ea typeface="Microsoft YaHei UI" pitchFamily="34" charset="-122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God is with us God is on our side He will make a way Far above all we know</a:t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Far above all we hope He has done great things                                                         </a:t>
            </a: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Lifted up He defeated the grave Raised to life Our God is able</a:t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In His name We overcome For the Lord Our God is able </a:t>
            </a: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1000" b="1" dirty="0" smtClean="0">
                <a:solidFill>
                  <a:schemeClr val="tx1"/>
                </a:solidFill>
                <a:ea typeface="Microsoft YaHei UI" pitchFamily="34" charset="-122"/>
              </a:rPr>
              <a:t/>
            </a:r>
            <a:br>
              <a:rPr lang="en-US" sz="1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endParaRPr lang="en-US" sz="1000" b="1" dirty="0" smtClean="0">
              <a:solidFill>
                <a:schemeClr val="tx1"/>
              </a:solidFill>
              <a:ea typeface="Microsoft YaHei UI" pitchFamily="34" charset="-122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God is with us He will go before  He will never leave us He will never leave us</a:t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God is for us He has open arms He will never fail us He will never fail us</a:t>
            </a:r>
            <a:r>
              <a:rPr lang="en-US" sz="1000" b="1" dirty="0" smtClean="0">
                <a:solidFill>
                  <a:schemeClr val="tx1"/>
                </a:solidFill>
                <a:ea typeface="Microsoft YaHei UI" pitchFamily="34" charset="-122"/>
              </a:rPr>
              <a:t/>
            </a:r>
            <a:br>
              <a:rPr lang="en-US" sz="1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Lifted up He defeated the grave Raised to life Our God is able</a:t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In His name We overcome For the Lord Our God is able </a:t>
            </a: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endParaRPr lang="en-US" sz="2000" b="1" dirty="0" smtClean="0">
              <a:solidFill>
                <a:schemeClr val="tx1"/>
              </a:solidFill>
              <a:ea typeface="Microsoft YaHei UI" pitchFamily="34" charset="-122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</a:b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For the Lord Our God is able </a:t>
            </a:r>
            <a:r>
              <a:rPr lang="en-US" sz="2000" b="1" dirty="0" smtClean="0">
                <a:solidFill>
                  <a:schemeClr val="tx1"/>
                </a:solidFill>
                <a:ea typeface="Microsoft YaHei UI" pitchFamily="34" charset="-122"/>
              </a:rPr>
              <a:t>For the Lord Our God is able</a:t>
            </a:r>
            <a:endParaRPr lang="en-US" sz="2000" b="1" dirty="0">
              <a:solidFill>
                <a:schemeClr val="tx1"/>
              </a:solidFill>
              <a:ea typeface="Microsoft YaHei U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d Is 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Is Able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Is Able </dc:title>
  <dc:creator>user</dc:creator>
  <cp:lastModifiedBy>user</cp:lastModifiedBy>
  <cp:revision>7</cp:revision>
  <dcterms:created xsi:type="dcterms:W3CDTF">2016-05-25T13:17:48Z</dcterms:created>
  <dcterms:modified xsi:type="dcterms:W3CDTF">2016-05-25T14:23:39Z</dcterms:modified>
</cp:coreProperties>
</file>