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05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53B6-2169-40D4-B614-22C8BC08635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44A3-B152-477D-AE11-17AC97284F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Creation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33400"/>
            <a:ext cx="8686800" cy="6019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felt the wind  blow whispering Your name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have seen Your tears fall  when I watch the rain 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How could I say there is no God  When all around creation calls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 singing bird, a mighty tree The vast expanse of open sea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Gazing at a bird in flight  soaring through the air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Lying down beneath the stars  I feel Your presence there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love to stand at ocean's shore  And feel the thundering breakers roar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walk through golden fields of grain `Neath endless blue, horizon's frame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Listening to a river  run watering the earth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Fragrance of a rose in bloom  a new-</a:t>
            </a:r>
            <a:r>
              <a:rPr lang="en-US" sz="2000" b="1" dirty="0" err="1" smtClean="0">
                <a:solidFill>
                  <a:schemeClr val="tx1"/>
                </a:solidFill>
              </a:rPr>
              <a:t>born's</a:t>
            </a:r>
            <a:r>
              <a:rPr lang="en-US" sz="2000" b="1" dirty="0" smtClean="0">
                <a:solidFill>
                  <a:schemeClr val="tx1"/>
                </a:solidFill>
              </a:rPr>
              <a:t> cry at birth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believe . . . I believe . . . . I believe . . 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eation Ca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Creation Calls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Creation Calls</dc:title>
  <dc:creator>user</dc:creator>
  <cp:lastModifiedBy>user</cp:lastModifiedBy>
  <cp:revision>9</cp:revision>
  <dcterms:created xsi:type="dcterms:W3CDTF">2016-05-08T02:37:20Z</dcterms:created>
  <dcterms:modified xsi:type="dcterms:W3CDTF">2016-05-08T03:11:54Z</dcterms:modified>
</cp:coreProperties>
</file>