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CC8A5-2163-42E2-B3F2-822D96B7A954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E15F2-460B-4973-9D00-436EF38281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주께 경배드리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</a:t>
            </a: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주께 경배드리세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4953000" cy="37338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Come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 경배드리세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Come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우리의 마음을 다해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Come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겸손히 무릎꿇고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Come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하나님 앞에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Come 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모든 이가 주라 시인하겠네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주께 무릎꿇겠네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기쁨으로 선택하는 우리 앞에 주 상급 있네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주께 경배드리세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주께 경배드리세</dc:title>
  <dc:creator>user</dc:creator>
  <cp:lastModifiedBy>mary</cp:lastModifiedBy>
  <cp:revision>11</cp:revision>
  <dcterms:created xsi:type="dcterms:W3CDTF">2016-05-17T14:00:35Z</dcterms:created>
  <dcterms:modified xsi:type="dcterms:W3CDTF">2018-04-14T16:46:01Z</dcterms:modified>
</cp:coreProperties>
</file>