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C6F6E-5E8A-4FD3-ABC1-8B9DBB592A4F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F9287-8D08-46B2-9FB4-BA8A5AC867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Now is the Time to Worshi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81000"/>
            <a:ext cx="6096000" cy="3809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Come, Now is the Time to Worship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6096000" cy="4572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Come, now is the time to worship.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Come, now is the time to give your heart.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Come, just as you are, to worship.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Come, just as you are, before your God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Come. 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n-US" sz="2400" b="1" dirty="0">
                <a:solidFill>
                  <a:srgbClr val="FF0000"/>
                </a:solidFill>
              </a:rPr>
              <a:t>day every tongue </a:t>
            </a:r>
            <a:r>
              <a:rPr lang="en-US" sz="2400" b="1" dirty="0" smtClean="0">
                <a:solidFill>
                  <a:srgbClr val="FF0000"/>
                </a:solidFill>
              </a:rPr>
              <a:t>confess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You are God.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n-US" sz="2400" b="1" dirty="0">
                <a:solidFill>
                  <a:srgbClr val="FF0000"/>
                </a:solidFill>
              </a:rPr>
              <a:t>day every knee </a:t>
            </a:r>
            <a:r>
              <a:rPr lang="en-US" sz="2400" b="1" dirty="0" smtClean="0">
                <a:solidFill>
                  <a:srgbClr val="FF0000"/>
                </a:solidFill>
              </a:rPr>
              <a:t>will </a:t>
            </a:r>
            <a:r>
              <a:rPr lang="en-US" sz="2400" b="1" dirty="0">
                <a:solidFill>
                  <a:srgbClr val="FF0000"/>
                </a:solidFill>
              </a:rPr>
              <a:t>bow.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Still the greatest treasure remains for those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Who gladly choose you now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Now is the Time to Worship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Now is the Time to Worship</dc:title>
  <dc:creator>user</dc:creator>
  <cp:lastModifiedBy>mary</cp:lastModifiedBy>
  <cp:revision>8</cp:revision>
  <dcterms:created xsi:type="dcterms:W3CDTF">2016-05-17T13:59:21Z</dcterms:created>
  <dcterms:modified xsi:type="dcterms:W3CDTF">2018-04-14T16:27:38Z</dcterms:modified>
</cp:coreProperties>
</file>