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8" d="100"/>
          <a:sy n="48" d="100"/>
        </p:scale>
        <p:origin x="-1733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AD3F-EA12-4AF6-983D-7F5112CE1EF9}" type="datetimeFigureOut">
              <a:rPr lang="en-US" smtClean="0"/>
              <a:pPr/>
              <a:t>5/27/2016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BEFF-FD99-46AA-BD8C-B93CB9469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AD3F-EA12-4AF6-983D-7F5112CE1EF9}" type="datetimeFigureOut">
              <a:rPr lang="en-US" smtClean="0"/>
              <a:pPr/>
              <a:t>5/27/2016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BEFF-FD99-46AA-BD8C-B93CB9469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AD3F-EA12-4AF6-983D-7F5112CE1EF9}" type="datetimeFigureOut">
              <a:rPr lang="en-US" smtClean="0"/>
              <a:pPr/>
              <a:t>5/27/2016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BEFF-FD99-46AA-BD8C-B93CB9469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AD3F-EA12-4AF6-983D-7F5112CE1EF9}" type="datetimeFigureOut">
              <a:rPr lang="en-US" smtClean="0"/>
              <a:pPr/>
              <a:t>5/27/2016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BEFF-FD99-46AA-BD8C-B93CB9469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AD3F-EA12-4AF6-983D-7F5112CE1EF9}" type="datetimeFigureOut">
              <a:rPr lang="en-US" smtClean="0"/>
              <a:pPr/>
              <a:t>5/27/2016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BEFF-FD99-46AA-BD8C-B93CB9469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AD3F-EA12-4AF6-983D-7F5112CE1EF9}" type="datetimeFigureOut">
              <a:rPr lang="en-US" smtClean="0"/>
              <a:pPr/>
              <a:t>5/27/2016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BEFF-FD99-46AA-BD8C-B93CB9469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AD3F-EA12-4AF6-983D-7F5112CE1EF9}" type="datetimeFigureOut">
              <a:rPr lang="en-US" smtClean="0"/>
              <a:pPr/>
              <a:t>5/27/2016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BEFF-FD99-46AA-BD8C-B93CB9469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AD3F-EA12-4AF6-983D-7F5112CE1EF9}" type="datetimeFigureOut">
              <a:rPr lang="en-US" smtClean="0"/>
              <a:pPr/>
              <a:t>5/27/2016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BEFF-FD99-46AA-BD8C-B93CB9469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AD3F-EA12-4AF6-983D-7F5112CE1EF9}" type="datetimeFigureOut">
              <a:rPr lang="en-US" smtClean="0"/>
              <a:pPr/>
              <a:t>5/27/2016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BEFF-FD99-46AA-BD8C-B93CB9469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AD3F-EA12-4AF6-983D-7F5112CE1EF9}" type="datetimeFigureOut">
              <a:rPr lang="en-US" smtClean="0"/>
              <a:pPr/>
              <a:t>5/27/2016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BEFF-FD99-46AA-BD8C-B93CB9469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AD3F-EA12-4AF6-983D-7F5112CE1EF9}" type="datetimeFigureOut">
              <a:rPr lang="en-US" smtClean="0"/>
              <a:pPr/>
              <a:t>5/27/2016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BEFF-FD99-46AA-BD8C-B93CB9469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EAD3F-EA12-4AF6-983D-7F5112CE1EF9}" type="datetimeFigureOut">
              <a:rPr lang="en-US" smtClean="0"/>
              <a:pPr/>
              <a:t>5/27/2016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0BEFF-FD99-46AA-BD8C-B93CB9469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0"/>
            <a:ext cx="30480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Alive in Us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49592"/>
            <a:ext cx="9144000" cy="63246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Great is Your </a:t>
            </a:r>
            <a:r>
              <a:rPr lang="en-US" sz="2400" b="1" dirty="0" smtClean="0">
                <a:solidFill>
                  <a:schemeClr val="tx1"/>
                </a:solidFill>
              </a:rPr>
              <a:t>love Let </a:t>
            </a:r>
            <a:r>
              <a:rPr lang="en-US" sz="2400" b="1" dirty="0" smtClean="0">
                <a:solidFill>
                  <a:schemeClr val="tx1"/>
                </a:solidFill>
              </a:rPr>
              <a:t>the whole earth sing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Let the whole earth </a:t>
            </a:r>
            <a:r>
              <a:rPr lang="en-US" sz="2400" b="1" dirty="0" smtClean="0">
                <a:solidFill>
                  <a:schemeClr val="tx1"/>
                </a:solidFill>
              </a:rPr>
              <a:t>sing You </a:t>
            </a:r>
            <a:r>
              <a:rPr lang="en-US" sz="2400" b="1" dirty="0" smtClean="0">
                <a:solidFill>
                  <a:schemeClr val="tx1"/>
                </a:solidFill>
              </a:rPr>
              <a:t>reached for us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From on heaven's </a:t>
            </a:r>
            <a:r>
              <a:rPr lang="en-US" sz="2400" b="1" dirty="0" smtClean="0">
                <a:solidFill>
                  <a:schemeClr val="tx1"/>
                </a:solidFill>
              </a:rPr>
              <a:t>throne When </a:t>
            </a:r>
            <a:r>
              <a:rPr lang="en-US" sz="2400" b="1" dirty="0" smtClean="0">
                <a:solidFill>
                  <a:schemeClr val="tx1"/>
                </a:solidFill>
              </a:rPr>
              <a:t>we had no hope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You </a:t>
            </a:r>
            <a:r>
              <a:rPr lang="en-US" sz="2400" b="1" dirty="0" smtClean="0">
                <a:solidFill>
                  <a:schemeClr val="tx1"/>
                </a:solidFill>
              </a:rPr>
              <a:t>are the </a:t>
            </a:r>
            <a:r>
              <a:rPr lang="en-US" sz="2400" b="1" dirty="0" smtClean="0">
                <a:solidFill>
                  <a:schemeClr val="tx1"/>
                </a:solidFill>
              </a:rPr>
              <a:t>way There </a:t>
            </a:r>
            <a:r>
              <a:rPr lang="en-US" sz="2400" b="1" dirty="0" smtClean="0">
                <a:solidFill>
                  <a:schemeClr val="tx1"/>
                </a:solidFill>
              </a:rPr>
              <a:t>is no </a:t>
            </a:r>
            <a:r>
              <a:rPr lang="en-US" sz="2400" b="1" dirty="0" smtClean="0">
                <a:solidFill>
                  <a:schemeClr val="tx1"/>
                </a:solidFill>
              </a:rPr>
              <a:t>other (x2)</a:t>
            </a: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You </a:t>
            </a:r>
            <a:r>
              <a:rPr lang="en-US" sz="2400" b="1" dirty="0" smtClean="0">
                <a:solidFill>
                  <a:srgbClr val="FF0000"/>
                </a:solidFill>
              </a:rPr>
              <a:t>rose from death to </a:t>
            </a:r>
            <a:r>
              <a:rPr lang="en-US" sz="2400" b="1" dirty="0" smtClean="0">
                <a:solidFill>
                  <a:srgbClr val="FF0000"/>
                </a:solidFill>
              </a:rPr>
              <a:t>victory You </a:t>
            </a:r>
            <a:r>
              <a:rPr lang="en-US" sz="2400" b="1" dirty="0" smtClean="0">
                <a:solidFill>
                  <a:srgbClr val="FF0000"/>
                </a:solidFill>
              </a:rPr>
              <a:t>reign in life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Oh </a:t>
            </a:r>
            <a:r>
              <a:rPr lang="en-US" sz="2400" b="1" dirty="0" smtClean="0">
                <a:solidFill>
                  <a:srgbClr val="FF0000"/>
                </a:solidFill>
              </a:rPr>
              <a:t>majesty Your </a:t>
            </a:r>
            <a:r>
              <a:rPr lang="en-US" sz="2400" b="1" dirty="0" smtClean="0">
                <a:solidFill>
                  <a:srgbClr val="FF0000"/>
                </a:solidFill>
              </a:rPr>
              <a:t>name be high and lifted </a:t>
            </a:r>
            <a:r>
              <a:rPr lang="en-US" sz="2400" b="1" dirty="0" smtClean="0">
                <a:solidFill>
                  <a:srgbClr val="FF0000"/>
                </a:solidFill>
              </a:rPr>
              <a:t>up  Jesus</a:t>
            </a:r>
            <a:r>
              <a:rPr lang="en-US" sz="2400" b="1" dirty="0" smtClean="0">
                <a:solidFill>
                  <a:srgbClr val="FF0000"/>
                </a:solidFill>
              </a:rPr>
              <a:t>, Jesus alive in us</a:t>
            </a:r>
            <a:r>
              <a:rPr lang="en-US" sz="1200" b="1" dirty="0" smtClean="0">
                <a:solidFill>
                  <a:schemeClr val="tx1"/>
                </a:solidFill>
              </a:rPr>
              <a:t/>
            </a:r>
            <a:br>
              <a:rPr lang="en-US" sz="1200" b="1" dirty="0" smtClean="0">
                <a:solidFill>
                  <a:schemeClr val="tx1"/>
                </a:solidFill>
              </a:rPr>
            </a:b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You </a:t>
            </a:r>
            <a:r>
              <a:rPr lang="en-US" sz="2400" b="1" dirty="0" smtClean="0">
                <a:solidFill>
                  <a:schemeClr val="tx1"/>
                </a:solidFill>
              </a:rPr>
              <a:t>outshine the </a:t>
            </a:r>
            <a:r>
              <a:rPr lang="en-US" sz="2400" b="1" dirty="0" smtClean="0">
                <a:solidFill>
                  <a:schemeClr val="tx1"/>
                </a:solidFill>
              </a:rPr>
              <a:t>sun You </a:t>
            </a:r>
            <a:r>
              <a:rPr lang="en-US" sz="2400" b="1" dirty="0" smtClean="0">
                <a:solidFill>
                  <a:schemeClr val="tx1"/>
                </a:solidFill>
              </a:rPr>
              <a:t>are </a:t>
            </a:r>
            <a:r>
              <a:rPr lang="en-US" sz="2400" b="1" dirty="0" smtClean="0">
                <a:solidFill>
                  <a:schemeClr val="tx1"/>
                </a:solidFill>
              </a:rPr>
              <a:t>glorious  You </a:t>
            </a:r>
            <a:r>
              <a:rPr lang="en-US" sz="2400" b="1" dirty="0" smtClean="0">
                <a:solidFill>
                  <a:schemeClr val="tx1"/>
                </a:solidFill>
              </a:rPr>
              <a:t>are </a:t>
            </a:r>
            <a:r>
              <a:rPr lang="en-US" sz="2400" b="1" dirty="0" smtClean="0">
                <a:solidFill>
                  <a:schemeClr val="tx1"/>
                </a:solidFill>
              </a:rPr>
              <a:t>glorious Lord </a:t>
            </a:r>
            <a:r>
              <a:rPr lang="en-US" sz="2400" b="1" dirty="0" smtClean="0">
                <a:solidFill>
                  <a:schemeClr val="tx1"/>
                </a:solidFill>
              </a:rPr>
              <a:t>over all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You have made us </a:t>
            </a:r>
            <a:r>
              <a:rPr lang="en-US" sz="2400" b="1" dirty="0" smtClean="0">
                <a:solidFill>
                  <a:schemeClr val="tx1"/>
                </a:solidFill>
              </a:rPr>
              <a:t>new We </a:t>
            </a:r>
            <a:r>
              <a:rPr lang="en-US" sz="2400" b="1" dirty="0" smtClean="0">
                <a:solidFill>
                  <a:schemeClr val="tx1"/>
                </a:solidFill>
              </a:rPr>
              <a:t>owe it all to </a:t>
            </a:r>
            <a:r>
              <a:rPr lang="en-US" sz="2400" b="1" dirty="0" smtClean="0">
                <a:solidFill>
                  <a:schemeClr val="tx1"/>
                </a:solidFill>
              </a:rPr>
              <a:t>You  In everything Be exalted (x2)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The enemy is under Your </a:t>
            </a:r>
            <a:r>
              <a:rPr lang="en-US" sz="2400" b="1" dirty="0" smtClean="0">
                <a:solidFill>
                  <a:srgbClr val="FF0000"/>
                </a:solidFill>
              </a:rPr>
              <a:t>feet We </a:t>
            </a:r>
            <a:r>
              <a:rPr lang="en-US" sz="2400" b="1" dirty="0" smtClean="0">
                <a:solidFill>
                  <a:srgbClr val="FF0000"/>
                </a:solidFill>
              </a:rPr>
              <a:t>are </a:t>
            </a:r>
            <a:r>
              <a:rPr lang="en-US" sz="2400" b="1" dirty="0" smtClean="0">
                <a:solidFill>
                  <a:srgbClr val="FF0000"/>
                </a:solidFill>
              </a:rPr>
              <a:t>free We are free </a:t>
            </a:r>
            <a:r>
              <a:rPr lang="en-US" sz="2400" b="1" dirty="0" smtClean="0">
                <a:solidFill>
                  <a:srgbClr val="FF0000"/>
                </a:solidFill>
              </a:rPr>
              <a:t/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Death </a:t>
            </a:r>
            <a:r>
              <a:rPr lang="en-US" sz="2400" b="1" dirty="0" smtClean="0">
                <a:solidFill>
                  <a:srgbClr val="FF0000"/>
                </a:solidFill>
              </a:rPr>
              <a:t>has been defeated by love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You </a:t>
            </a:r>
            <a:r>
              <a:rPr lang="en-US" sz="2400" b="1" dirty="0" smtClean="0">
                <a:solidFill>
                  <a:srgbClr val="FF0000"/>
                </a:solidFill>
              </a:rPr>
              <a:t>overcome You overcome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ive in 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12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Alive in 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Alive in Us </dc:title>
  <dc:creator>jungyeo park</dc:creator>
  <cp:lastModifiedBy>jungyeo park</cp:lastModifiedBy>
  <cp:revision>6</cp:revision>
  <dcterms:created xsi:type="dcterms:W3CDTF">2016-05-27T12:01:14Z</dcterms:created>
  <dcterms:modified xsi:type="dcterms:W3CDTF">2016-05-27T12:58:09Z</dcterms:modified>
</cp:coreProperties>
</file>