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2" r:id="rId2"/>
    <p:sldId id="257" r:id="rId3"/>
    <p:sldId id="259" r:id="rId4"/>
    <p:sldId id="263" r:id="rId5"/>
    <p:sldId id="258" r:id="rId6"/>
    <p:sldId id="264" r:id="rId7"/>
    <p:sldId id="260" r:id="rId8"/>
    <p:sldId id="261" r:id="rId9"/>
    <p:sldId id="2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97" autoAdjust="0"/>
    <p:restoredTop sz="94660"/>
  </p:normalViewPr>
  <p:slideViewPr>
    <p:cSldViewPr showGuides="1">
      <p:cViewPr>
        <p:scale>
          <a:sx n="84" d="100"/>
          <a:sy n="84" d="100"/>
        </p:scale>
        <p:origin x="-846" y="-13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A3E0E6-D66A-465C-89BC-3E3D0C60EB42}" type="datetimeFigureOut">
              <a:rPr lang="en-US" smtClean="0"/>
              <a:pPr/>
              <a:t>5/18/2016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3E3A2-2135-4BE2-AC47-B8E16F54FB7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83E3A2-2135-4BE2-AC47-B8E16F54FB77}"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83E3A2-2135-4BE2-AC47-B8E16F54FB77}" type="slidenum">
              <a:rPr lang="en-US" smtClean="0"/>
              <a:pPr/>
              <a:t>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D11301D-A727-4348-9570-0A76A19C4D24}"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C1AFF-3375-4AC7-9824-41E79DC6078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1301D-A727-4348-9570-0A76A19C4D24}"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C1AFF-3375-4AC7-9824-41E79DC6078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1301D-A727-4348-9570-0A76A19C4D24}"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C1AFF-3375-4AC7-9824-41E79DC6078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D11301D-A727-4348-9570-0A76A19C4D24}"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C1AFF-3375-4AC7-9824-41E79DC6078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D11301D-A727-4348-9570-0A76A19C4D24}" type="datetimeFigureOut">
              <a:rPr lang="en-US" smtClean="0"/>
              <a:pPr/>
              <a:t>5/18/2016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EC1AFF-3375-4AC7-9824-41E79DC6078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D11301D-A727-4348-9570-0A76A19C4D24}"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C1AFF-3375-4AC7-9824-41E79DC6078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D11301D-A727-4348-9570-0A76A19C4D24}" type="datetimeFigureOut">
              <a:rPr lang="en-US" smtClean="0"/>
              <a:pPr/>
              <a:t>5/18/2016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EC1AFF-3375-4AC7-9824-41E79DC6078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D11301D-A727-4348-9570-0A76A19C4D24}" type="datetimeFigureOut">
              <a:rPr lang="en-US" smtClean="0"/>
              <a:pPr/>
              <a:t>5/18/2016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EC1AFF-3375-4AC7-9824-41E79DC6078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11301D-A727-4348-9570-0A76A19C4D24}" type="datetimeFigureOut">
              <a:rPr lang="en-US" smtClean="0"/>
              <a:pPr/>
              <a:t>5/18/2016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EC1AFF-3375-4AC7-9824-41E79DC6078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1301D-A727-4348-9570-0A76A19C4D24}"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C1AFF-3375-4AC7-9824-41E79DC6078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D11301D-A727-4348-9570-0A76A19C4D24}" type="datetimeFigureOut">
              <a:rPr lang="en-US" smtClean="0"/>
              <a:pPr/>
              <a:t>5/18/2016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EC1AFF-3375-4AC7-9824-41E79DC6078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11301D-A727-4348-9570-0A76A19C4D24}" type="datetimeFigureOut">
              <a:rPr lang="en-US" smtClean="0"/>
              <a:pPr/>
              <a:t>5/18/2016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EC1AFF-3375-4AC7-9824-41E79DC6078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8.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image" Target="../media/image26.jpeg"/><Relationship Id="rId7" Type="http://schemas.openxmlformats.org/officeDocument/2006/relationships/image" Target="../media/image32.jpeg"/><Relationship Id="rId2" Type="http://schemas.openxmlformats.org/officeDocument/2006/relationships/image" Target="../media/image28.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 Id="rId9"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a:xfrm>
            <a:off x="304800" y="0"/>
            <a:ext cx="8458200" cy="685800"/>
          </a:xfrm>
          <a:prstGeom prst="rect">
            <a:avLst/>
          </a:prstGeom>
        </p:spPr>
        <p:txBody>
          <a:bodyPr vert="horz" lIns="91440" tIns="45720" rIns="91440" bIns="45720" rtlCol="0" anchor="b">
            <a:noAutofit/>
          </a:bodyPr>
          <a:lstStyle/>
          <a:p>
            <a:endParaRPr lang="en-US" sz="2400" dirty="0" smtClean="0"/>
          </a:p>
          <a:p>
            <a:pPr algn="ctr"/>
            <a:r>
              <a:rPr lang="en-US" sz="4000" b="1" dirty="0" smtClean="0">
                <a:solidFill>
                  <a:srgbClr val="FF0000"/>
                </a:solidFill>
              </a:rPr>
              <a:t>To design by using illustrator blend tool</a:t>
            </a:r>
            <a:endParaRPr kumimoji="0" lang="en-US" sz="24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15" name="Picture 14" descr="tool bar.jpg"/>
          <p:cNvPicPr>
            <a:picLocks noChangeAspect="1"/>
          </p:cNvPicPr>
          <p:nvPr/>
        </p:nvPicPr>
        <p:blipFill>
          <a:blip r:embed="rId3" cstate="print"/>
          <a:stretch>
            <a:fillRect/>
          </a:stretch>
        </p:blipFill>
        <p:spPr>
          <a:xfrm>
            <a:off x="0" y="762000"/>
            <a:ext cx="705991" cy="5328592"/>
          </a:xfrm>
          <a:prstGeom prst="rect">
            <a:avLst/>
          </a:prstGeom>
          <a:ln>
            <a:solidFill>
              <a:schemeClr val="tx1"/>
            </a:solidFill>
          </a:ln>
        </p:spPr>
      </p:pic>
      <p:sp>
        <p:nvSpPr>
          <p:cNvPr id="24" name="Rectangle 4"/>
          <p:cNvSpPr/>
          <p:nvPr/>
        </p:nvSpPr>
        <p:spPr>
          <a:xfrm>
            <a:off x="304800" y="3886200"/>
            <a:ext cx="3810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sp>
        <p:nvSpPr>
          <p:cNvPr id="31" name="Rectangle 28"/>
          <p:cNvSpPr/>
          <p:nvPr/>
        </p:nvSpPr>
        <p:spPr>
          <a:xfrm>
            <a:off x="914400" y="609600"/>
            <a:ext cx="8229600" cy="5562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ko-KR" sz="2400" b="1" dirty="0" smtClean="0">
                <a:solidFill>
                  <a:schemeClr val="tx1"/>
                </a:solidFill>
                <a:latin typeface="Batang" pitchFamily="18" charset="-127"/>
                <a:ea typeface="Batang" pitchFamily="18" charset="-127"/>
              </a:rPr>
              <a:t>Blend Option</a:t>
            </a:r>
          </a:p>
          <a:p>
            <a:r>
              <a:rPr lang="en-US" sz="2000" b="1" dirty="0" smtClean="0">
                <a:solidFill>
                  <a:srgbClr val="0070C0"/>
                </a:solidFill>
                <a:latin typeface="Batang" pitchFamily="18" charset="-127"/>
                <a:ea typeface="Batang" pitchFamily="18" charset="-127"/>
              </a:rPr>
              <a:t>Spacing</a:t>
            </a:r>
            <a:r>
              <a:rPr lang="en-US" sz="2000" b="1" dirty="0" smtClean="0">
                <a:solidFill>
                  <a:schemeClr val="tx1"/>
                </a:solidFill>
                <a:latin typeface="Batang" pitchFamily="18" charset="-127"/>
                <a:ea typeface="Batang" pitchFamily="18" charset="-127"/>
              </a:rPr>
              <a:t>: </a:t>
            </a:r>
            <a:r>
              <a:rPr lang="en-US" sz="1400" b="1" dirty="0" smtClean="0">
                <a:solidFill>
                  <a:schemeClr val="tx1"/>
                </a:solidFill>
                <a:latin typeface="Batang" pitchFamily="18" charset="-127"/>
                <a:ea typeface="Batang" pitchFamily="18" charset="-127"/>
              </a:rPr>
              <a:t>Determines how many steps are added to the blend.</a:t>
            </a:r>
            <a:endParaRPr lang="en-US" sz="2000"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a:t>
            </a:r>
            <a:r>
              <a:rPr lang="en-US" altLang="ko-KR" b="1" dirty="0" smtClean="0">
                <a:solidFill>
                  <a:srgbClr val="FF0000"/>
                </a:solidFill>
                <a:latin typeface="Batang" pitchFamily="18" charset="-127"/>
                <a:ea typeface="Batang" pitchFamily="18" charset="-127"/>
              </a:rPr>
              <a:t>Smooth color: </a:t>
            </a:r>
            <a:endParaRPr lang="en-US" altLang="ko-KR" sz="2000" b="1" dirty="0" smtClean="0">
              <a:solidFill>
                <a:srgbClr val="FF0000"/>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a:t>
            </a:r>
            <a:r>
              <a:rPr lang="en-US" sz="1200" b="1" dirty="0" smtClean="0">
                <a:solidFill>
                  <a:schemeClr val="tx1"/>
                </a:solidFill>
                <a:latin typeface="Batang" pitchFamily="18" charset="-127"/>
                <a:ea typeface="Batang" pitchFamily="18" charset="-127"/>
              </a:rPr>
              <a:t>Lets Illustrator auto-calculate the number of steps for the blends. If objects are filled or stroked with different colors, the steps are calculated to provide the optimum number of steps for a smooth color transition. If the objects contain identical colors, or if they contain gradients or patterns, the number of steps is based on the longest distan</a:t>
            </a:r>
            <a:r>
              <a:rPr lang="en-US" sz="1200" dirty="0" smtClean="0">
                <a:solidFill>
                  <a:schemeClr val="tx1"/>
                </a:solidFill>
              </a:rPr>
              <a:t>ce between</a:t>
            </a:r>
            <a:r>
              <a:rPr lang="en-US" sz="1600" dirty="0" smtClean="0"/>
              <a:t> </a:t>
            </a:r>
            <a:r>
              <a:rPr lang="en-US" sz="1200" b="1" dirty="0" smtClean="0">
                <a:solidFill>
                  <a:schemeClr val="tx1"/>
                </a:solidFill>
                <a:latin typeface="Batang" pitchFamily="18" charset="-127"/>
                <a:ea typeface="Batang" pitchFamily="18" charset="-127"/>
              </a:rPr>
              <a:t>the bounding box edges of the two objects.</a:t>
            </a:r>
            <a:endParaRPr lang="en-US" altLang="ko-KR" sz="2000"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a:t>
            </a:r>
            <a:r>
              <a:rPr lang="en-US" altLang="ko-KR" b="1" dirty="0" smtClean="0">
                <a:solidFill>
                  <a:srgbClr val="FF0000"/>
                </a:solidFill>
                <a:latin typeface="Batang" pitchFamily="18" charset="-127"/>
                <a:ea typeface="Batang" pitchFamily="18" charset="-127"/>
              </a:rPr>
              <a:t>Specified step:</a:t>
            </a:r>
            <a:endParaRPr lang="en-US" altLang="ko-KR" sz="2000" b="1" dirty="0" smtClean="0">
              <a:solidFill>
                <a:srgbClr val="FF0000"/>
              </a:solidFill>
              <a:latin typeface="Batang" pitchFamily="18" charset="-127"/>
              <a:ea typeface="Batang" pitchFamily="18" charset="-127"/>
            </a:endParaRPr>
          </a:p>
          <a:p>
            <a:r>
              <a:rPr lang="en-US" sz="2000" b="1" dirty="0" smtClean="0">
                <a:solidFill>
                  <a:schemeClr val="tx1"/>
                </a:solidFill>
                <a:latin typeface="Batang" pitchFamily="18" charset="-127"/>
                <a:ea typeface="Batang" pitchFamily="18" charset="-127"/>
              </a:rPr>
              <a:t>    </a:t>
            </a:r>
            <a:r>
              <a:rPr lang="en-US" sz="1200" b="1" dirty="0" smtClean="0">
                <a:solidFill>
                  <a:schemeClr val="tx1"/>
                </a:solidFill>
                <a:latin typeface="Batang" pitchFamily="18" charset="-127"/>
                <a:ea typeface="Batang" pitchFamily="18" charset="-127"/>
              </a:rPr>
              <a:t>Controls the number of steps between the start and end of the blend. </a:t>
            </a:r>
            <a:endParaRPr lang="en-US" altLang="ko-KR" sz="2000"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a:t>
            </a:r>
            <a:r>
              <a:rPr lang="en-US" altLang="ko-KR" b="1" dirty="0" smtClean="0">
                <a:solidFill>
                  <a:srgbClr val="FF0000"/>
                </a:solidFill>
                <a:latin typeface="Batang" pitchFamily="18" charset="-127"/>
                <a:ea typeface="Batang" pitchFamily="18" charset="-127"/>
              </a:rPr>
              <a:t>Specified distance:</a:t>
            </a:r>
            <a:endParaRPr lang="en-US" sz="1600" b="1" dirty="0" smtClean="0">
              <a:solidFill>
                <a:srgbClr val="FF0000"/>
              </a:solidFill>
              <a:latin typeface="Batang" pitchFamily="18" charset="-127"/>
              <a:ea typeface="Batang" pitchFamily="18" charset="-127"/>
            </a:endParaRPr>
          </a:p>
          <a:p>
            <a:r>
              <a:rPr lang="en-US" sz="1600" b="1" dirty="0" smtClean="0">
                <a:solidFill>
                  <a:schemeClr val="tx1"/>
                </a:solidFill>
                <a:latin typeface="Batang" pitchFamily="18" charset="-127"/>
                <a:ea typeface="Batang" pitchFamily="18" charset="-127"/>
              </a:rPr>
              <a:t>     </a:t>
            </a:r>
            <a:r>
              <a:rPr lang="en-US" sz="1200" b="1" dirty="0" smtClean="0">
                <a:solidFill>
                  <a:schemeClr val="tx1"/>
                </a:solidFill>
                <a:latin typeface="Batang" pitchFamily="18" charset="-127"/>
                <a:ea typeface="Batang" pitchFamily="18" charset="-127"/>
              </a:rPr>
              <a:t>Controls the distance between the steps in the blend. The distance specified is measured from the edge of one object to the corresponding edge on the next object (for example, from the rightmost edge of one object to the rightmost edge of the next).</a:t>
            </a:r>
          </a:p>
          <a:p>
            <a:endParaRPr lang="en-US" sz="1400" b="1" dirty="0" smtClean="0">
              <a:solidFill>
                <a:schemeClr val="tx1"/>
              </a:solidFill>
              <a:latin typeface="Batang" pitchFamily="18" charset="-127"/>
              <a:ea typeface="Batang" pitchFamily="18" charset="-127"/>
            </a:endParaRPr>
          </a:p>
          <a:p>
            <a:r>
              <a:rPr lang="en-US" sz="2000" b="1" dirty="0" smtClean="0">
                <a:solidFill>
                  <a:srgbClr val="0070C0"/>
                </a:solidFill>
                <a:latin typeface="Batang" pitchFamily="18" charset="-127"/>
                <a:ea typeface="Batang" pitchFamily="18" charset="-127"/>
              </a:rPr>
              <a:t>Orientation</a:t>
            </a:r>
            <a:r>
              <a:rPr lang="en-US" sz="2000" b="1" dirty="0" smtClean="0">
                <a:solidFill>
                  <a:schemeClr val="tx1"/>
                </a:solidFill>
                <a:latin typeface="Batang" pitchFamily="18" charset="-127"/>
                <a:ea typeface="Batang" pitchFamily="18" charset="-127"/>
              </a:rPr>
              <a:t>: </a:t>
            </a:r>
            <a:r>
              <a:rPr lang="en-US" sz="1400" b="1" dirty="0" smtClean="0">
                <a:solidFill>
                  <a:schemeClr val="tx1"/>
                </a:solidFill>
                <a:latin typeface="Batang" pitchFamily="18" charset="-127"/>
                <a:ea typeface="Batang" pitchFamily="18" charset="-127"/>
              </a:rPr>
              <a:t>Determines the orientation of blended objects.</a:t>
            </a:r>
            <a:endParaRPr lang="en-US" sz="1600" b="1" dirty="0" smtClean="0">
              <a:solidFill>
                <a:schemeClr val="tx1"/>
              </a:solidFill>
              <a:latin typeface="Batang" pitchFamily="18" charset="-127"/>
              <a:ea typeface="Batang" pitchFamily="18" charset="-127"/>
            </a:endParaRPr>
          </a:p>
          <a:p>
            <a:r>
              <a:rPr lang="en-US" sz="2000" b="1" dirty="0" smtClean="0">
                <a:solidFill>
                  <a:schemeClr val="tx1"/>
                </a:solidFill>
                <a:latin typeface="Batang" pitchFamily="18" charset="-127"/>
                <a:ea typeface="Batang" pitchFamily="18" charset="-127"/>
              </a:rPr>
              <a:t> Align to Page</a:t>
            </a:r>
            <a:r>
              <a:rPr lang="en-US" b="1" dirty="0" smtClean="0">
                <a:solidFill>
                  <a:schemeClr val="tx1"/>
                </a:solidFill>
                <a:latin typeface="Batang" pitchFamily="18" charset="-127"/>
                <a:ea typeface="Batang" pitchFamily="18" charset="-127"/>
              </a:rPr>
              <a:t>        : </a:t>
            </a:r>
            <a:r>
              <a:rPr lang="en-US" sz="1200" b="1" dirty="0" smtClean="0">
                <a:solidFill>
                  <a:schemeClr val="tx1"/>
                </a:solidFill>
                <a:latin typeface="Batang" pitchFamily="18" charset="-127"/>
                <a:ea typeface="Batang" pitchFamily="18" charset="-127"/>
              </a:rPr>
              <a:t>Orients the blend perpendicular to the </a:t>
            </a:r>
            <a:r>
              <a:rPr lang="en-US" sz="1200" b="1" i="1" dirty="0" smtClean="0">
                <a:solidFill>
                  <a:schemeClr val="tx1"/>
                </a:solidFill>
                <a:latin typeface="Batang" pitchFamily="18" charset="-127"/>
                <a:ea typeface="Batang" pitchFamily="18" charset="-127"/>
              </a:rPr>
              <a:t>x</a:t>
            </a:r>
            <a:r>
              <a:rPr lang="en-US" sz="1200" b="1" dirty="0" smtClean="0">
                <a:solidFill>
                  <a:schemeClr val="tx1"/>
                </a:solidFill>
                <a:latin typeface="Batang" pitchFamily="18" charset="-127"/>
                <a:ea typeface="Batang" pitchFamily="18" charset="-127"/>
              </a:rPr>
              <a:t> axis of the page.</a:t>
            </a:r>
            <a:endParaRPr lang="en-US" sz="1600" b="1" dirty="0" smtClean="0">
              <a:solidFill>
                <a:schemeClr val="tx1"/>
              </a:solidFill>
              <a:latin typeface="Batang" pitchFamily="18" charset="-127"/>
              <a:ea typeface="Batang" pitchFamily="18" charset="-127"/>
            </a:endParaRPr>
          </a:p>
          <a:p>
            <a:r>
              <a:rPr lang="en-US" sz="1600" b="1" dirty="0" smtClean="0">
                <a:solidFill>
                  <a:schemeClr val="tx1"/>
                </a:solidFill>
                <a:latin typeface="Batang" pitchFamily="18" charset="-127"/>
                <a:ea typeface="Batang" pitchFamily="18" charset="-127"/>
              </a:rPr>
              <a:t> </a:t>
            </a:r>
            <a:r>
              <a:rPr lang="en-US" sz="2000" b="1" dirty="0" smtClean="0">
                <a:solidFill>
                  <a:schemeClr val="tx1"/>
                </a:solidFill>
                <a:latin typeface="Batang" pitchFamily="18" charset="-127"/>
                <a:ea typeface="Batang" pitchFamily="18" charset="-127"/>
              </a:rPr>
              <a:t>Align to Path</a:t>
            </a:r>
            <a:r>
              <a:rPr lang="en-US" sz="1600" b="1" dirty="0" smtClean="0">
                <a:solidFill>
                  <a:schemeClr val="tx1"/>
                </a:solidFill>
                <a:latin typeface="Batang" pitchFamily="18" charset="-127"/>
                <a:ea typeface="Batang" pitchFamily="18" charset="-127"/>
              </a:rPr>
              <a:t>          : </a:t>
            </a:r>
            <a:r>
              <a:rPr lang="en-US" sz="1200" b="1" dirty="0" smtClean="0">
                <a:solidFill>
                  <a:schemeClr val="tx1"/>
                </a:solidFill>
                <a:latin typeface="Batang" pitchFamily="18" charset="-127"/>
                <a:ea typeface="Batang" pitchFamily="18" charset="-127"/>
              </a:rPr>
              <a:t>Orients the blend perpendicular to the path.</a:t>
            </a:r>
            <a:endParaRPr lang="en-US" sz="1600" b="1" dirty="0" smtClean="0">
              <a:solidFill>
                <a:schemeClr val="tx1"/>
              </a:solidFill>
              <a:latin typeface="Batang" pitchFamily="18" charset="-127"/>
              <a:ea typeface="Batang" pitchFamily="18" charset="-127"/>
            </a:endParaRPr>
          </a:p>
          <a:p>
            <a:endParaRPr lang="en-US" sz="1600" b="1" dirty="0" smtClean="0">
              <a:solidFill>
                <a:schemeClr val="tx1"/>
              </a:solidFill>
              <a:latin typeface="Batang" pitchFamily="18" charset="-127"/>
              <a:ea typeface="Batang" pitchFamily="18" charset="-127"/>
            </a:endParaRPr>
          </a:p>
          <a:p>
            <a:endParaRPr lang="en-US" altLang="ko-KR" sz="2000" b="1" dirty="0" smtClean="0">
              <a:solidFill>
                <a:schemeClr val="tx1"/>
              </a:solidFill>
              <a:latin typeface="Batang" pitchFamily="18" charset="-127"/>
              <a:ea typeface="Batang" pitchFamily="18" charset="-127"/>
            </a:endParaRPr>
          </a:p>
          <a:p>
            <a:endParaRPr lang="en-US" altLang="ko-KR" sz="2000" b="1" dirty="0" smtClean="0">
              <a:solidFill>
                <a:schemeClr val="tx1"/>
              </a:solidFill>
              <a:latin typeface="Batang" pitchFamily="18" charset="-127"/>
              <a:ea typeface="Batang" pitchFamily="18" charset="-127"/>
            </a:endParaRPr>
          </a:p>
          <a:p>
            <a:endParaRPr lang="en-US" altLang="ko-KR" sz="2000" b="1" dirty="0" smtClean="0">
              <a:solidFill>
                <a:schemeClr val="tx1"/>
              </a:solidFill>
              <a:latin typeface="Batang" pitchFamily="18" charset="-127"/>
              <a:ea typeface="Batang" pitchFamily="18" charset="-127"/>
            </a:endParaRPr>
          </a:p>
          <a:p>
            <a:endParaRPr lang="en-US" altLang="ko-KR" sz="2000"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a:t>
            </a:r>
            <a:r>
              <a:rPr lang="ko-KR" altLang="en-US" sz="2000" b="1" dirty="0" smtClean="0">
                <a:solidFill>
                  <a:schemeClr val="tx1"/>
                </a:solidFill>
                <a:latin typeface="Batang" pitchFamily="18" charset="-127"/>
                <a:ea typeface="Batang" pitchFamily="18" charset="-127"/>
              </a:rPr>
              <a:t>                                                 </a:t>
            </a:r>
            <a:endParaRPr lang="en-US" altLang="ko-KR" sz="2000"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a:t>
            </a:r>
            <a:r>
              <a:rPr lang="ko-KR" altLang="en-US" sz="2000" b="1" dirty="0" smtClean="0">
                <a:solidFill>
                  <a:schemeClr val="tx1"/>
                </a:solidFill>
                <a:latin typeface="Batang" pitchFamily="18" charset="-127"/>
                <a:ea typeface="Batang" pitchFamily="18" charset="-127"/>
              </a:rPr>
              <a:t>      </a:t>
            </a:r>
            <a:endParaRPr lang="en-US" altLang="ko-KR" sz="2000" b="1" dirty="0" smtClean="0">
              <a:solidFill>
                <a:schemeClr val="tx1"/>
              </a:solidFill>
              <a:latin typeface="Batang" pitchFamily="18" charset="-127"/>
              <a:ea typeface="Batang" pitchFamily="18" charset="-127"/>
            </a:endParaRPr>
          </a:p>
        </p:txBody>
      </p:sp>
      <p:cxnSp>
        <p:nvCxnSpPr>
          <p:cNvPr id="33" name="Straight Arrow Connector 32"/>
          <p:cNvCxnSpPr/>
          <p:nvPr/>
        </p:nvCxnSpPr>
        <p:spPr>
          <a:xfrm rot="5400000">
            <a:off x="-419100" y="2628900"/>
            <a:ext cx="25908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descr="Align to Page.jpg"/>
          <p:cNvPicPr>
            <a:picLocks noChangeAspect="1"/>
          </p:cNvPicPr>
          <p:nvPr/>
        </p:nvPicPr>
        <p:blipFill>
          <a:blip r:embed="rId4"/>
          <a:stretch>
            <a:fillRect/>
          </a:stretch>
        </p:blipFill>
        <p:spPr>
          <a:xfrm>
            <a:off x="2743200" y="4648200"/>
            <a:ext cx="400050" cy="247650"/>
          </a:xfrm>
          <a:prstGeom prst="rect">
            <a:avLst/>
          </a:prstGeom>
        </p:spPr>
      </p:pic>
      <p:pic>
        <p:nvPicPr>
          <p:cNvPr id="14" name="Picture 13" descr="Align to Path .jpg"/>
          <p:cNvPicPr>
            <a:picLocks noChangeAspect="1"/>
          </p:cNvPicPr>
          <p:nvPr/>
        </p:nvPicPr>
        <p:blipFill>
          <a:blip r:embed="rId5"/>
          <a:stretch>
            <a:fillRect/>
          </a:stretch>
        </p:blipFill>
        <p:spPr>
          <a:xfrm>
            <a:off x="2743200" y="4953000"/>
            <a:ext cx="390525" cy="238125"/>
          </a:xfrm>
          <a:prstGeom prst="rect">
            <a:avLst/>
          </a:prstGeom>
        </p:spPr>
      </p:pic>
      <p:pic>
        <p:nvPicPr>
          <p:cNvPr id="16" name="Picture 15" descr="blens options.jpg"/>
          <p:cNvPicPr>
            <a:picLocks noChangeAspect="1"/>
          </p:cNvPicPr>
          <p:nvPr/>
        </p:nvPicPr>
        <p:blipFill>
          <a:blip r:embed="rId6"/>
          <a:stretch>
            <a:fillRect/>
          </a:stretch>
        </p:blipFill>
        <p:spPr>
          <a:xfrm>
            <a:off x="3581400" y="5486400"/>
            <a:ext cx="2743200" cy="1371600"/>
          </a:xfrm>
          <a:prstGeom prst="rect">
            <a:avLst/>
          </a:prstGeom>
        </p:spPr>
      </p:pic>
      <p:pic>
        <p:nvPicPr>
          <p:cNvPr id="18" name="Picture 17" descr="Specified distance.jpg"/>
          <p:cNvPicPr>
            <a:picLocks noChangeAspect="1"/>
          </p:cNvPicPr>
          <p:nvPr/>
        </p:nvPicPr>
        <p:blipFill>
          <a:blip r:embed="rId7"/>
          <a:stretch>
            <a:fillRect/>
          </a:stretch>
        </p:blipFill>
        <p:spPr>
          <a:xfrm>
            <a:off x="6356874" y="5486400"/>
            <a:ext cx="2819400" cy="1371600"/>
          </a:xfrm>
          <a:prstGeom prst="rect">
            <a:avLst/>
          </a:prstGeom>
        </p:spPr>
      </p:pic>
      <p:pic>
        <p:nvPicPr>
          <p:cNvPr id="19" name="Picture 18" descr="Smooth color.jpg"/>
          <p:cNvPicPr>
            <a:picLocks noChangeAspect="1"/>
          </p:cNvPicPr>
          <p:nvPr/>
        </p:nvPicPr>
        <p:blipFill>
          <a:blip r:embed="rId8"/>
          <a:stretch>
            <a:fillRect/>
          </a:stretch>
        </p:blipFill>
        <p:spPr>
          <a:xfrm>
            <a:off x="762000" y="5486400"/>
            <a:ext cx="2719388" cy="13716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40" descr="korea.jpg"/>
          <p:cNvPicPr>
            <a:picLocks noChangeAspect="1"/>
          </p:cNvPicPr>
          <p:nvPr/>
        </p:nvPicPr>
        <p:blipFill>
          <a:blip r:embed="rId3"/>
          <a:stretch>
            <a:fillRect/>
          </a:stretch>
        </p:blipFill>
        <p:spPr>
          <a:xfrm>
            <a:off x="2971800" y="1981200"/>
            <a:ext cx="2857500" cy="1105580"/>
          </a:xfrm>
          <a:prstGeom prst="rect">
            <a:avLst/>
          </a:prstGeom>
        </p:spPr>
      </p:pic>
      <p:pic>
        <p:nvPicPr>
          <p:cNvPr id="23" name="Picture 22" descr="blens options.jpg"/>
          <p:cNvPicPr>
            <a:picLocks noChangeAspect="1"/>
          </p:cNvPicPr>
          <p:nvPr/>
        </p:nvPicPr>
        <p:blipFill>
          <a:blip r:embed="rId4"/>
          <a:stretch>
            <a:fillRect/>
          </a:stretch>
        </p:blipFill>
        <p:spPr>
          <a:xfrm>
            <a:off x="5534025" y="5715000"/>
            <a:ext cx="3609975" cy="1143000"/>
          </a:xfrm>
          <a:prstGeom prst="rect">
            <a:avLst/>
          </a:prstGeom>
        </p:spPr>
      </p:pic>
      <p:sp>
        <p:nvSpPr>
          <p:cNvPr id="27" name="Title 1"/>
          <p:cNvSpPr txBox="1">
            <a:spLocks/>
          </p:cNvSpPr>
          <p:nvPr/>
        </p:nvSpPr>
        <p:spPr>
          <a:xfrm>
            <a:off x="304800" y="0"/>
            <a:ext cx="8458200" cy="685800"/>
          </a:xfrm>
          <a:prstGeom prst="rect">
            <a:avLst/>
          </a:prstGeom>
        </p:spPr>
        <p:txBody>
          <a:bodyPr vert="horz" lIns="91440" tIns="45720" rIns="91440" bIns="45720" rtlCol="0" anchor="b">
            <a:noAutofit/>
          </a:bodyPr>
          <a:lstStyle/>
          <a:p>
            <a:endParaRPr lang="en-US" sz="2400" dirty="0" smtClean="0"/>
          </a:p>
          <a:p>
            <a:pPr algn="ctr"/>
            <a:r>
              <a:rPr lang="en-US" sz="4000" b="1" dirty="0" smtClean="0">
                <a:solidFill>
                  <a:srgbClr val="FF0000"/>
                </a:solidFill>
              </a:rPr>
              <a:t>To design by using illustrator blend tool</a:t>
            </a:r>
            <a:endParaRPr kumimoji="0" lang="en-US" sz="2400" b="1" i="0" u="none" strike="noStrike" kern="1200" cap="none" spc="0" normalizeH="0" baseline="0" noProof="0" dirty="0" smtClean="0">
              <a:ln>
                <a:noFill/>
              </a:ln>
              <a:solidFill>
                <a:srgbClr val="FF0000"/>
              </a:solidFill>
              <a:effectLst/>
              <a:uLnTx/>
              <a:uFillTx/>
              <a:latin typeface="+mj-lt"/>
              <a:ea typeface="+mj-ea"/>
              <a:cs typeface="+mj-cs"/>
            </a:endParaRPr>
          </a:p>
        </p:txBody>
      </p:sp>
      <p:pic>
        <p:nvPicPr>
          <p:cNvPr id="15" name="Picture 14" descr="tool bar.jpg"/>
          <p:cNvPicPr>
            <a:picLocks noChangeAspect="1"/>
          </p:cNvPicPr>
          <p:nvPr/>
        </p:nvPicPr>
        <p:blipFill>
          <a:blip r:embed="rId5" cstate="print"/>
          <a:stretch>
            <a:fillRect/>
          </a:stretch>
        </p:blipFill>
        <p:spPr>
          <a:xfrm>
            <a:off x="0" y="762000"/>
            <a:ext cx="705991" cy="5328592"/>
          </a:xfrm>
          <a:prstGeom prst="rect">
            <a:avLst/>
          </a:prstGeom>
          <a:ln>
            <a:solidFill>
              <a:schemeClr val="tx1"/>
            </a:solidFill>
          </a:ln>
        </p:spPr>
      </p:pic>
      <p:sp>
        <p:nvSpPr>
          <p:cNvPr id="24" name="Rectangle 4"/>
          <p:cNvSpPr/>
          <p:nvPr/>
        </p:nvSpPr>
        <p:spPr>
          <a:xfrm>
            <a:off x="304800" y="3886200"/>
            <a:ext cx="3810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sp>
        <p:nvSpPr>
          <p:cNvPr id="17" name="Rectangle 28"/>
          <p:cNvSpPr/>
          <p:nvPr/>
        </p:nvSpPr>
        <p:spPr>
          <a:xfrm>
            <a:off x="762000" y="533400"/>
            <a:ext cx="8122096" cy="1676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ko-KR" sz="2000" b="1" u="sng" dirty="0" smtClean="0">
                <a:solidFill>
                  <a:schemeClr val="tx1"/>
                </a:solidFill>
                <a:latin typeface="Batang" pitchFamily="18" charset="-127"/>
                <a:ea typeface="Batang" pitchFamily="18" charset="-127"/>
              </a:rPr>
              <a:t>Blend Tool</a:t>
            </a:r>
            <a:endParaRPr lang="en-US" altLang="ko-KR" sz="2000"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-T</a:t>
            </a:r>
            <a:r>
              <a:rPr lang="en-US" sz="2000" b="1" dirty="0" smtClean="0">
                <a:solidFill>
                  <a:schemeClr val="tx1"/>
                </a:solidFill>
                <a:latin typeface="Batang" pitchFamily="18" charset="-127"/>
                <a:ea typeface="Batang" pitchFamily="18" charset="-127"/>
              </a:rPr>
              <a:t>o create and distribute shapes evenly between two objects</a:t>
            </a:r>
            <a:endParaRPr lang="en-US" altLang="ko-KR" sz="2000" b="1" dirty="0" smtClean="0">
              <a:solidFill>
                <a:schemeClr val="tx1"/>
              </a:solidFill>
              <a:latin typeface="Batang" pitchFamily="18" charset="-127"/>
              <a:ea typeface="Batang" pitchFamily="18" charset="-127"/>
            </a:endParaRPr>
          </a:p>
          <a:p>
            <a:pPr>
              <a:buFontTx/>
              <a:buChar char="-"/>
            </a:pPr>
            <a:r>
              <a:rPr lang="en-US" altLang="ko-KR" sz="2000" b="1" dirty="0" smtClean="0">
                <a:solidFill>
                  <a:schemeClr val="tx1"/>
                </a:solidFill>
                <a:latin typeface="Batang" pitchFamily="18" charset="-127"/>
                <a:ea typeface="Batang" pitchFamily="18" charset="-127"/>
              </a:rPr>
              <a:t>T</a:t>
            </a:r>
            <a:r>
              <a:rPr lang="en-US" sz="2000" b="1" dirty="0" smtClean="0">
                <a:solidFill>
                  <a:schemeClr val="tx1"/>
                </a:solidFill>
                <a:latin typeface="Batang" pitchFamily="18" charset="-127"/>
                <a:ea typeface="Batang" pitchFamily="18" charset="-127"/>
              </a:rPr>
              <a:t>o create an intermediate stage of the two or more objects </a:t>
            </a:r>
          </a:p>
          <a:p>
            <a:pPr>
              <a:buFontTx/>
              <a:buChar char="-"/>
            </a:pPr>
            <a:r>
              <a:rPr lang="en-US" altLang="ko-KR" sz="2000" b="1" dirty="0" smtClean="0">
                <a:solidFill>
                  <a:schemeClr val="tx1"/>
                </a:solidFill>
                <a:latin typeface="Batang" pitchFamily="18" charset="-127"/>
                <a:ea typeface="Batang" pitchFamily="18" charset="-127"/>
              </a:rPr>
              <a:t>Object&gt; Blend&gt; Make</a:t>
            </a:r>
          </a:p>
          <a:p>
            <a:r>
              <a:rPr lang="en-US" altLang="ko-KR" sz="2000" b="1" dirty="0" smtClean="0">
                <a:solidFill>
                  <a:schemeClr val="tx1"/>
                </a:solidFill>
                <a:latin typeface="Batang" pitchFamily="18" charset="-127"/>
                <a:ea typeface="Batang" pitchFamily="18" charset="-127"/>
              </a:rPr>
              <a:t>-Or</a:t>
            </a:r>
            <a:r>
              <a:rPr lang="ko-KR" altLang="en-US" sz="2000" b="1" dirty="0" smtClean="0">
                <a:solidFill>
                  <a:schemeClr val="tx1"/>
                </a:solidFill>
                <a:latin typeface="Batang" pitchFamily="18" charset="-127"/>
                <a:ea typeface="Batang" pitchFamily="18" charset="-127"/>
              </a:rPr>
              <a:t> </a:t>
            </a:r>
            <a:r>
              <a:rPr lang="en-US" altLang="ko-KR" sz="2000" b="1" dirty="0" smtClean="0">
                <a:solidFill>
                  <a:schemeClr val="tx1"/>
                </a:solidFill>
                <a:latin typeface="Batang" pitchFamily="18" charset="-127"/>
                <a:ea typeface="Batang" pitchFamily="18" charset="-127"/>
              </a:rPr>
              <a:t>you can click the objects and apply to them by blend Tool.             </a:t>
            </a:r>
            <a:r>
              <a:rPr lang="ko-KR" altLang="en-US" sz="2000" b="1" dirty="0" smtClean="0">
                <a:solidFill>
                  <a:schemeClr val="tx1"/>
                </a:solidFill>
                <a:latin typeface="Batang" pitchFamily="18" charset="-127"/>
                <a:ea typeface="Batang" pitchFamily="18" charset="-127"/>
              </a:rPr>
              <a:t>                                                 </a:t>
            </a:r>
            <a:endParaRPr lang="en-US" altLang="ko-KR" sz="2000"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a:t>
            </a:r>
            <a:r>
              <a:rPr lang="ko-KR" altLang="en-US" sz="2000" b="1" dirty="0" smtClean="0">
                <a:solidFill>
                  <a:schemeClr val="tx1"/>
                </a:solidFill>
                <a:latin typeface="Batang" pitchFamily="18" charset="-127"/>
                <a:ea typeface="Batang" pitchFamily="18" charset="-127"/>
              </a:rPr>
              <a:t>      </a:t>
            </a:r>
            <a:endParaRPr lang="en-US" altLang="ko-KR" sz="2000" b="1" dirty="0" smtClean="0">
              <a:solidFill>
                <a:schemeClr val="tx1"/>
              </a:solidFill>
              <a:latin typeface="Batang" pitchFamily="18" charset="-127"/>
              <a:ea typeface="Batang" pitchFamily="18" charset="-127"/>
            </a:endParaRPr>
          </a:p>
        </p:txBody>
      </p:sp>
      <p:cxnSp>
        <p:nvCxnSpPr>
          <p:cNvPr id="22" name="Straight Arrow Connector 21"/>
          <p:cNvCxnSpPr/>
          <p:nvPr/>
        </p:nvCxnSpPr>
        <p:spPr>
          <a:xfrm rot="5400000">
            <a:off x="-800100" y="2247900"/>
            <a:ext cx="30480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28"/>
          <p:cNvSpPr/>
          <p:nvPr/>
        </p:nvSpPr>
        <p:spPr>
          <a:xfrm>
            <a:off x="762000" y="2895600"/>
            <a:ext cx="8229600" cy="3962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ko-KR" sz="2000" b="1" dirty="0" smtClean="0">
                <a:solidFill>
                  <a:schemeClr val="tx1"/>
                </a:solidFill>
                <a:latin typeface="Batang" pitchFamily="18" charset="-127"/>
                <a:ea typeface="Batang" pitchFamily="18" charset="-127"/>
              </a:rPr>
              <a:t>1. Fill color: Yellow, Stroke color: Red  Stroke Weight:2 pt&gt;           Choose Type&gt;Write</a:t>
            </a:r>
            <a:r>
              <a:rPr lang="ko-KR" altLang="en-US" sz="2000" b="1" dirty="0" smtClean="0">
                <a:solidFill>
                  <a:schemeClr val="tx1"/>
                </a:solidFill>
                <a:latin typeface="Batang" pitchFamily="18" charset="-127"/>
                <a:ea typeface="Batang" pitchFamily="18" charset="-127"/>
              </a:rPr>
              <a:t> </a:t>
            </a:r>
            <a:r>
              <a:rPr lang="en-US" altLang="ko-KR" sz="2000" b="1" dirty="0" smtClean="0">
                <a:solidFill>
                  <a:schemeClr val="tx1"/>
                </a:solidFill>
                <a:latin typeface="Batang" pitchFamily="18" charset="-127"/>
                <a:ea typeface="Batang" pitchFamily="18" charset="-127"/>
              </a:rPr>
              <a:t>KOREA</a:t>
            </a:r>
          </a:p>
          <a:p>
            <a:r>
              <a:rPr lang="en-US" altLang="ko-KR" sz="2000" b="1" dirty="0" smtClean="0">
                <a:solidFill>
                  <a:schemeClr val="tx1"/>
                </a:solidFill>
                <a:latin typeface="Batang" pitchFamily="18" charset="-127"/>
                <a:ea typeface="Batang" pitchFamily="18" charset="-127"/>
              </a:rPr>
              <a:t>2. Choose KOREA &gt;Type&gt; Create outline</a:t>
            </a:r>
          </a:p>
          <a:p>
            <a:r>
              <a:rPr lang="en-US" altLang="ko-KR" sz="2000" b="1" dirty="0" smtClean="0">
                <a:solidFill>
                  <a:schemeClr val="tx1"/>
                </a:solidFill>
                <a:latin typeface="Batang" pitchFamily="18" charset="-127"/>
                <a:ea typeface="Batang" pitchFamily="18" charset="-127"/>
              </a:rPr>
              <a:t>3. Choose KOREA &gt;Press Alt key ,then can get KOREA copy &gt;can move KOREA copy properly</a:t>
            </a:r>
          </a:p>
          <a:p>
            <a:r>
              <a:rPr lang="en-US" altLang="ko-KR" sz="2000" b="1" dirty="0" smtClean="0">
                <a:solidFill>
                  <a:schemeClr val="tx1"/>
                </a:solidFill>
                <a:latin typeface="Batang" pitchFamily="18" charset="-127"/>
                <a:ea typeface="Batang" pitchFamily="18" charset="-127"/>
              </a:rPr>
              <a:t>Or choose KOREA copy &gt;right mouse click&gt;Arrange&gt;send to back</a:t>
            </a:r>
          </a:p>
          <a:p>
            <a:r>
              <a:rPr lang="en-US" altLang="ko-KR" sz="2000" b="1" dirty="0" smtClean="0">
                <a:solidFill>
                  <a:schemeClr val="tx1"/>
                </a:solidFill>
                <a:latin typeface="Batang" pitchFamily="18" charset="-127"/>
                <a:ea typeface="Batang" pitchFamily="18" charset="-127"/>
              </a:rPr>
              <a:t>4. </a:t>
            </a:r>
            <a:r>
              <a:rPr lang="en-US" sz="2000" b="1" dirty="0" smtClean="0">
                <a:solidFill>
                  <a:schemeClr val="tx1"/>
                </a:solidFill>
                <a:latin typeface="Batang" pitchFamily="18" charset="-127"/>
                <a:ea typeface="Batang" pitchFamily="18" charset="-127"/>
              </a:rPr>
              <a:t>Select</a:t>
            </a:r>
            <a:r>
              <a:rPr lang="en-US" altLang="ko-KR" sz="2000" b="1" dirty="0" smtClean="0">
                <a:solidFill>
                  <a:schemeClr val="tx1"/>
                </a:solidFill>
                <a:latin typeface="Batang" pitchFamily="18" charset="-127"/>
                <a:ea typeface="Batang" pitchFamily="18" charset="-127"/>
              </a:rPr>
              <a:t> KOREA and KOREA copy&gt; Object&gt; Blend&gt; Make</a:t>
            </a:r>
          </a:p>
          <a:p>
            <a:r>
              <a:rPr lang="en-US" altLang="ko-KR" sz="2000" b="1" dirty="0" smtClean="0">
                <a:solidFill>
                  <a:schemeClr val="tx1"/>
                </a:solidFill>
                <a:latin typeface="Batang" pitchFamily="18" charset="-127"/>
                <a:ea typeface="Batang" pitchFamily="18" charset="-127"/>
              </a:rPr>
              <a:t>5.Click  </a:t>
            </a:r>
            <a:r>
              <a:rPr lang="en-US" altLang="ko-KR" sz="2000" b="1" u="sng" dirty="0" smtClean="0">
                <a:solidFill>
                  <a:schemeClr val="tx1"/>
                </a:solidFill>
                <a:latin typeface="Batang" pitchFamily="18" charset="-127"/>
                <a:ea typeface="Batang" pitchFamily="18" charset="-127"/>
              </a:rPr>
              <a:t>Blend Tool</a:t>
            </a:r>
            <a:r>
              <a:rPr lang="en-US" altLang="ko-KR" sz="2000" b="1" dirty="0" smtClean="0">
                <a:solidFill>
                  <a:schemeClr val="tx1"/>
                </a:solidFill>
                <a:latin typeface="Batang" pitchFamily="18" charset="-127"/>
                <a:ea typeface="Batang" pitchFamily="18" charset="-127"/>
              </a:rPr>
              <a:t> twice&gt;Blend Option</a:t>
            </a:r>
          </a:p>
          <a:p>
            <a:r>
              <a:rPr lang="en-US" altLang="ko-KR" sz="2000" b="1" dirty="0" smtClean="0">
                <a:solidFill>
                  <a:schemeClr val="tx1"/>
                </a:solidFill>
                <a:latin typeface="Batang" pitchFamily="18" charset="-127"/>
                <a:ea typeface="Batang" pitchFamily="18" charset="-127"/>
              </a:rPr>
              <a:t>   If </a:t>
            </a:r>
            <a:r>
              <a:rPr lang="en-US" sz="2000" b="1" dirty="0" smtClean="0">
                <a:solidFill>
                  <a:schemeClr val="tx1"/>
                </a:solidFill>
                <a:latin typeface="Batang" pitchFamily="18" charset="-127"/>
                <a:ea typeface="Batang" pitchFamily="18" charset="-127"/>
              </a:rPr>
              <a:t>intermediate stage is one color</a:t>
            </a:r>
            <a:r>
              <a:rPr lang="en-US" altLang="ko-KR" sz="2000" b="1" dirty="0" smtClean="0">
                <a:solidFill>
                  <a:schemeClr val="tx1"/>
                </a:solidFill>
                <a:latin typeface="Batang" pitchFamily="18" charset="-127"/>
                <a:ea typeface="Batang" pitchFamily="18" charset="-127"/>
              </a:rPr>
              <a:t>, click </a:t>
            </a:r>
            <a:r>
              <a:rPr lang="en-US" altLang="ko-KR" sz="2000" b="1" u="sng" dirty="0" smtClean="0">
                <a:solidFill>
                  <a:schemeClr val="tx1"/>
                </a:solidFill>
                <a:latin typeface="Batang" pitchFamily="18" charset="-127"/>
                <a:ea typeface="Batang" pitchFamily="18" charset="-127"/>
              </a:rPr>
              <a:t>Spacing</a:t>
            </a:r>
            <a:endParaRPr lang="en-US" altLang="ko-KR" sz="2000"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&gt;Choose Specified step&gt;</a:t>
            </a:r>
          </a:p>
          <a:p>
            <a:r>
              <a:rPr lang="en-US" altLang="ko-KR" sz="2000" b="1" dirty="0" smtClean="0">
                <a:solidFill>
                  <a:schemeClr val="tx1"/>
                </a:solidFill>
                <a:latin typeface="Batang" pitchFamily="18" charset="-127"/>
                <a:ea typeface="Batang" pitchFamily="18" charset="-127"/>
              </a:rPr>
              <a:t>    value: Choose around 20 </a:t>
            </a:r>
          </a:p>
          <a:p>
            <a:r>
              <a:rPr lang="en-US" altLang="ko-KR" sz="2000" b="1" dirty="0" smtClean="0">
                <a:solidFill>
                  <a:schemeClr val="tx1"/>
                </a:solidFill>
                <a:latin typeface="Batang" pitchFamily="18" charset="-127"/>
                <a:ea typeface="Batang" pitchFamily="18" charset="-127"/>
              </a:rPr>
              <a:t>    or from 10 to 30&gt;OK</a:t>
            </a:r>
          </a:p>
          <a:p>
            <a:r>
              <a:rPr lang="en-US" altLang="ko-KR" sz="2000" b="1" dirty="0" smtClean="0">
                <a:solidFill>
                  <a:schemeClr val="tx1"/>
                </a:solidFill>
                <a:latin typeface="Batang" pitchFamily="18" charset="-127"/>
                <a:ea typeface="Batang" pitchFamily="18" charset="-127"/>
              </a:rPr>
              <a:t>    </a:t>
            </a:r>
          </a:p>
          <a:p>
            <a:endParaRPr lang="en-US" altLang="ko-KR" sz="2000" b="1" dirty="0" smtClean="0">
              <a:solidFill>
                <a:schemeClr val="tx1"/>
              </a:solidFill>
              <a:latin typeface="Batang" pitchFamily="18" charset="-127"/>
              <a:ea typeface="Batang" pitchFamily="18" charset="-127"/>
            </a:endParaRPr>
          </a:p>
          <a:p>
            <a:endParaRPr lang="en-US" altLang="ko-KR" sz="2000" b="1" dirty="0" smtClean="0">
              <a:solidFill>
                <a:schemeClr val="tx1"/>
              </a:solidFill>
              <a:latin typeface="Batang" pitchFamily="18" charset="-127"/>
              <a:ea typeface="Batang" pitchFamily="18" charset="-127"/>
            </a:endParaRPr>
          </a:p>
          <a:p>
            <a:endParaRPr lang="en-US" altLang="ko-KR" sz="2000" b="1" dirty="0" smtClean="0">
              <a:solidFill>
                <a:schemeClr val="tx1"/>
              </a:solidFill>
              <a:latin typeface="Batang" pitchFamily="18" charset="-127"/>
              <a:ea typeface="Batang" pitchFamily="18" charset="-127"/>
            </a:endParaRPr>
          </a:p>
          <a:p>
            <a:endParaRPr lang="en-US" altLang="ko-KR" sz="2000"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a:t>
            </a:r>
            <a:r>
              <a:rPr lang="ko-KR" altLang="en-US" sz="2000" b="1" dirty="0" smtClean="0">
                <a:solidFill>
                  <a:schemeClr val="tx1"/>
                </a:solidFill>
                <a:latin typeface="Batang" pitchFamily="18" charset="-127"/>
                <a:ea typeface="Batang" pitchFamily="18" charset="-127"/>
              </a:rPr>
              <a:t>                                                 </a:t>
            </a:r>
            <a:endParaRPr lang="en-US" altLang="ko-KR" sz="2000"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a:t>
            </a:r>
            <a:r>
              <a:rPr lang="ko-KR" altLang="en-US" sz="2000" b="1" dirty="0" smtClean="0">
                <a:solidFill>
                  <a:schemeClr val="tx1"/>
                </a:solidFill>
                <a:latin typeface="Batang" pitchFamily="18" charset="-127"/>
                <a:ea typeface="Batang" pitchFamily="18" charset="-127"/>
              </a:rPr>
              <a:t>      </a:t>
            </a:r>
            <a:endParaRPr lang="en-US" altLang="ko-KR" sz="2000" b="1" dirty="0" smtClean="0">
              <a:solidFill>
                <a:schemeClr val="tx1"/>
              </a:solidFill>
              <a:latin typeface="Batang" pitchFamily="18" charset="-127"/>
              <a:ea typeface="Batang" pitchFamily="18" charset="-127"/>
            </a:endParaRPr>
          </a:p>
        </p:txBody>
      </p:sp>
      <p:cxnSp>
        <p:nvCxnSpPr>
          <p:cNvPr id="33" name="Straight Arrow Connector 32"/>
          <p:cNvCxnSpPr/>
          <p:nvPr/>
        </p:nvCxnSpPr>
        <p:spPr>
          <a:xfrm rot="10800000">
            <a:off x="609600" y="4191000"/>
            <a:ext cx="1219200" cy="990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rot="5400000">
            <a:off x="5829300" y="5753100"/>
            <a:ext cx="457200" cy="228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4191000" y="6172200"/>
            <a:ext cx="3352800" cy="1588"/>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tool bar.jpg"/>
          <p:cNvPicPr>
            <a:picLocks noChangeAspect="1"/>
          </p:cNvPicPr>
          <p:nvPr/>
        </p:nvPicPr>
        <p:blipFill>
          <a:blip r:embed="rId2" cstate="print"/>
          <a:stretch>
            <a:fillRect/>
          </a:stretch>
        </p:blipFill>
        <p:spPr>
          <a:xfrm>
            <a:off x="0" y="1529408"/>
            <a:ext cx="705991" cy="5328592"/>
          </a:xfrm>
          <a:prstGeom prst="rect">
            <a:avLst/>
          </a:prstGeom>
          <a:ln>
            <a:solidFill>
              <a:schemeClr val="tx1"/>
            </a:solidFill>
          </a:ln>
        </p:spPr>
      </p:pic>
      <p:sp>
        <p:nvSpPr>
          <p:cNvPr id="3" name="Title 1"/>
          <p:cNvSpPr txBox="1">
            <a:spLocks/>
          </p:cNvSpPr>
          <p:nvPr/>
        </p:nvSpPr>
        <p:spPr>
          <a:xfrm>
            <a:off x="304800" y="0"/>
            <a:ext cx="8458200" cy="685800"/>
          </a:xfrm>
          <a:prstGeom prst="rect">
            <a:avLst/>
          </a:prstGeom>
        </p:spPr>
        <p:txBody>
          <a:bodyPr vert="horz" lIns="91440" tIns="45720" rIns="91440" bIns="45720" rtlCol="0" anchor="ctr">
            <a:normAutofit fontScale="85000" lnSpcReduction="10000"/>
          </a:bodyPr>
          <a:lstStyle/>
          <a:p>
            <a:pPr algn="ctr"/>
            <a:r>
              <a:rPr lang="en-US" sz="4400" b="1" dirty="0" smtClean="0">
                <a:solidFill>
                  <a:srgbClr val="FF0000"/>
                </a:solidFill>
              </a:rPr>
              <a:t>To design by using illustrator blend tool</a:t>
            </a:r>
            <a:endParaRPr lang="en-US" sz="2800" b="1" dirty="0" smtClean="0">
              <a:solidFill>
                <a:srgbClr val="FF0000"/>
              </a:solidFill>
            </a:endParaRPr>
          </a:p>
        </p:txBody>
      </p:sp>
      <p:sp>
        <p:nvSpPr>
          <p:cNvPr id="9" name="Rectangle 28"/>
          <p:cNvSpPr/>
          <p:nvPr/>
        </p:nvSpPr>
        <p:spPr>
          <a:xfrm>
            <a:off x="685800" y="1600200"/>
            <a:ext cx="8458200" cy="2590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ko-KR" b="1" dirty="0" smtClean="0">
                <a:solidFill>
                  <a:schemeClr val="tx1"/>
                </a:solidFill>
                <a:latin typeface="Batang" pitchFamily="18" charset="-127"/>
                <a:ea typeface="Batang" pitchFamily="18" charset="-127"/>
              </a:rPr>
              <a:t>1.Fill color: Black, Stroke color: Yellow  Stroke Weight:1 pt&gt; </a:t>
            </a:r>
          </a:p>
          <a:p>
            <a:r>
              <a:rPr lang="en-US" altLang="ko-KR" b="1" dirty="0" smtClean="0">
                <a:solidFill>
                  <a:schemeClr val="tx1"/>
                </a:solidFill>
                <a:latin typeface="Batang" pitchFamily="18" charset="-127"/>
                <a:ea typeface="Batang" pitchFamily="18" charset="-127"/>
              </a:rPr>
              <a:t>   Choose Type&gt;Write</a:t>
            </a:r>
            <a:r>
              <a:rPr lang="ko-KR" altLang="en-US" b="1" dirty="0" smtClean="0">
                <a:solidFill>
                  <a:schemeClr val="tx1"/>
                </a:solidFill>
                <a:latin typeface="Batang" pitchFamily="18" charset="-127"/>
                <a:ea typeface="Batang" pitchFamily="18" charset="-127"/>
              </a:rPr>
              <a:t>  </a:t>
            </a:r>
            <a:r>
              <a:rPr lang="en-US" altLang="ko-KR" b="1" dirty="0" smtClean="0">
                <a:solidFill>
                  <a:schemeClr val="tx1"/>
                </a:solidFill>
                <a:latin typeface="Batang" pitchFamily="18" charset="-127"/>
                <a:ea typeface="Batang" pitchFamily="18" charset="-127"/>
              </a:rPr>
              <a:t>US EVENT</a:t>
            </a:r>
          </a:p>
          <a:p>
            <a:r>
              <a:rPr lang="en-US" altLang="ko-KR" b="1" dirty="0" smtClean="0">
                <a:solidFill>
                  <a:schemeClr val="tx1"/>
                </a:solidFill>
                <a:latin typeface="Batang" pitchFamily="18" charset="-127"/>
                <a:ea typeface="Batang" pitchFamily="18" charset="-127"/>
              </a:rPr>
              <a:t>2. Choose US EVENT &gt;Press Alt </a:t>
            </a:r>
            <a:r>
              <a:rPr lang="en-US" altLang="ko-KR" b="1" dirty="0" err="1" smtClean="0">
                <a:solidFill>
                  <a:schemeClr val="tx1"/>
                </a:solidFill>
                <a:latin typeface="Batang" pitchFamily="18" charset="-127"/>
                <a:ea typeface="Batang" pitchFamily="18" charset="-127"/>
              </a:rPr>
              <a:t>key,then</a:t>
            </a:r>
            <a:r>
              <a:rPr lang="en-US" altLang="ko-KR" b="1" dirty="0" smtClean="0">
                <a:solidFill>
                  <a:schemeClr val="tx1"/>
                </a:solidFill>
                <a:latin typeface="Batang" pitchFamily="18" charset="-127"/>
                <a:ea typeface="Batang" pitchFamily="18" charset="-127"/>
              </a:rPr>
              <a:t> can get US EVENT copy &gt;  </a:t>
            </a:r>
          </a:p>
          <a:p>
            <a:r>
              <a:rPr lang="en-US" altLang="ko-KR" b="1" dirty="0" smtClean="0">
                <a:solidFill>
                  <a:schemeClr val="tx1"/>
                </a:solidFill>
                <a:latin typeface="Batang" pitchFamily="18" charset="-127"/>
                <a:ea typeface="Batang" pitchFamily="18" charset="-127"/>
              </a:rPr>
              <a:t>   No Stroke color,</a:t>
            </a:r>
            <a:r>
              <a:rPr lang="ko-KR" altLang="en-US" b="1" dirty="0" smtClean="0">
                <a:solidFill>
                  <a:schemeClr val="tx1"/>
                </a:solidFill>
                <a:latin typeface="Batang" pitchFamily="18" charset="-127"/>
                <a:ea typeface="Batang" pitchFamily="18" charset="-127"/>
              </a:rPr>
              <a:t> </a:t>
            </a:r>
            <a:r>
              <a:rPr lang="en-US" altLang="ko-KR" b="1" dirty="0" smtClean="0">
                <a:solidFill>
                  <a:schemeClr val="tx1"/>
                </a:solidFill>
                <a:latin typeface="Batang" pitchFamily="18" charset="-127"/>
                <a:ea typeface="Batang" pitchFamily="18" charset="-127"/>
              </a:rPr>
              <a:t>Fill color: Yellow</a:t>
            </a:r>
          </a:p>
          <a:p>
            <a:r>
              <a:rPr lang="en-US" altLang="ko-KR" b="1" dirty="0" smtClean="0">
                <a:solidFill>
                  <a:schemeClr val="tx1"/>
                </a:solidFill>
                <a:latin typeface="Batang" pitchFamily="18" charset="-127"/>
                <a:ea typeface="Batang" pitchFamily="18" charset="-127"/>
              </a:rPr>
              <a:t>   Select US EVENT copy &gt;Object&gt; Arrange&gt; Send  to back</a:t>
            </a:r>
          </a:p>
          <a:p>
            <a:r>
              <a:rPr lang="en-US" altLang="ko-KR" b="1" dirty="0" smtClean="0">
                <a:solidFill>
                  <a:schemeClr val="tx1"/>
                </a:solidFill>
                <a:latin typeface="Batang" pitchFamily="18" charset="-127"/>
                <a:ea typeface="Batang" pitchFamily="18" charset="-127"/>
              </a:rPr>
              <a:t>3. Choose US EVENT and US EVENT copy &gt;Type&gt;Create Outline&gt;</a:t>
            </a:r>
          </a:p>
          <a:p>
            <a:r>
              <a:rPr lang="en-US" altLang="ko-KR" b="1" dirty="0" smtClean="0">
                <a:solidFill>
                  <a:schemeClr val="tx1"/>
                </a:solidFill>
                <a:latin typeface="Batang" pitchFamily="18" charset="-127"/>
                <a:ea typeface="Batang" pitchFamily="18" charset="-127"/>
              </a:rPr>
              <a:t>    Choose US EVENT and US EVENT copy &gt;Object&gt;Group</a:t>
            </a:r>
          </a:p>
          <a:p>
            <a:pPr marL="457200" indent="-457200"/>
            <a:r>
              <a:rPr lang="en-US" altLang="ko-KR" b="1" dirty="0" smtClean="0">
                <a:solidFill>
                  <a:schemeClr val="tx1"/>
                </a:solidFill>
                <a:latin typeface="Batang" pitchFamily="18" charset="-127"/>
                <a:ea typeface="Batang" pitchFamily="18" charset="-127"/>
              </a:rPr>
              <a:t>4. Choose US EVENT and US EVENT copy &gt;Blend tool twice click&gt; </a:t>
            </a:r>
          </a:p>
          <a:p>
            <a:pPr marL="457200" indent="-457200"/>
            <a:r>
              <a:rPr lang="en-US" altLang="ko-KR" b="1" dirty="0" smtClean="0">
                <a:solidFill>
                  <a:schemeClr val="tx1"/>
                </a:solidFill>
                <a:latin typeface="Batang" pitchFamily="18" charset="-127"/>
                <a:ea typeface="Batang" pitchFamily="18" charset="-127"/>
              </a:rPr>
              <a:t>    Blend Option &gt; </a:t>
            </a:r>
            <a:r>
              <a:rPr lang="en-US" altLang="ko-KR" b="1" u="sng" dirty="0" smtClean="0">
                <a:solidFill>
                  <a:schemeClr val="tx1"/>
                </a:solidFill>
                <a:latin typeface="Batang" pitchFamily="18" charset="-127"/>
                <a:ea typeface="Batang" pitchFamily="18" charset="-127"/>
              </a:rPr>
              <a:t>Spacing:</a:t>
            </a:r>
            <a:r>
              <a:rPr lang="en-US" altLang="ko-KR" b="1" dirty="0" smtClean="0">
                <a:solidFill>
                  <a:schemeClr val="tx1"/>
                </a:solidFill>
                <a:latin typeface="Batang" pitchFamily="18" charset="-127"/>
                <a:ea typeface="Batang" pitchFamily="18" charset="-127"/>
              </a:rPr>
              <a:t> Specified distance : 2pt &gt;OK</a:t>
            </a:r>
            <a:endParaRPr lang="en-US" altLang="ko-KR" sz="2000"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a:t>
            </a:r>
            <a:r>
              <a:rPr lang="ko-KR" altLang="en-US" sz="2000" b="1" dirty="0" smtClean="0">
                <a:solidFill>
                  <a:schemeClr val="tx1"/>
                </a:solidFill>
                <a:latin typeface="Batang" pitchFamily="18" charset="-127"/>
                <a:ea typeface="Batang" pitchFamily="18" charset="-127"/>
              </a:rPr>
              <a:t>                                                 </a:t>
            </a:r>
            <a:endParaRPr lang="en-US" altLang="ko-KR" sz="2000"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a:t>
            </a:r>
            <a:r>
              <a:rPr lang="ko-KR" altLang="en-US" sz="2000" b="1" dirty="0" smtClean="0">
                <a:solidFill>
                  <a:schemeClr val="tx1"/>
                </a:solidFill>
                <a:latin typeface="Batang" pitchFamily="18" charset="-127"/>
                <a:ea typeface="Batang" pitchFamily="18" charset="-127"/>
              </a:rPr>
              <a:t>      </a:t>
            </a:r>
            <a:endParaRPr lang="en-US" altLang="ko-KR" sz="2000" b="1" dirty="0" smtClean="0">
              <a:solidFill>
                <a:schemeClr val="tx1"/>
              </a:solidFill>
              <a:latin typeface="Batang" pitchFamily="18" charset="-127"/>
              <a:ea typeface="Batang" pitchFamily="18" charset="-127"/>
            </a:endParaRPr>
          </a:p>
        </p:txBody>
      </p:sp>
      <p:pic>
        <p:nvPicPr>
          <p:cNvPr id="15" name="Picture 14" descr="US EVENT1.jpg"/>
          <p:cNvPicPr>
            <a:picLocks noChangeAspect="1"/>
          </p:cNvPicPr>
          <p:nvPr/>
        </p:nvPicPr>
        <p:blipFill>
          <a:blip r:embed="rId3"/>
          <a:stretch>
            <a:fillRect/>
          </a:stretch>
        </p:blipFill>
        <p:spPr>
          <a:xfrm>
            <a:off x="990600" y="533400"/>
            <a:ext cx="3352800" cy="966183"/>
          </a:xfrm>
          <a:prstGeom prst="rect">
            <a:avLst/>
          </a:prstGeom>
        </p:spPr>
      </p:pic>
      <p:pic>
        <p:nvPicPr>
          <p:cNvPr id="16" name="Picture 15" descr="US EVENT2.jpg"/>
          <p:cNvPicPr>
            <a:picLocks noChangeAspect="1"/>
          </p:cNvPicPr>
          <p:nvPr/>
        </p:nvPicPr>
        <p:blipFill>
          <a:blip r:embed="rId4"/>
          <a:stretch>
            <a:fillRect/>
          </a:stretch>
        </p:blipFill>
        <p:spPr>
          <a:xfrm>
            <a:off x="4800600" y="533400"/>
            <a:ext cx="3429000" cy="977968"/>
          </a:xfrm>
          <a:prstGeom prst="rect">
            <a:avLst/>
          </a:prstGeom>
        </p:spPr>
      </p:pic>
      <p:pic>
        <p:nvPicPr>
          <p:cNvPr id="19" name="Picture 18" descr="Specified distance 2pt.jpg"/>
          <p:cNvPicPr>
            <a:picLocks noChangeAspect="1"/>
          </p:cNvPicPr>
          <p:nvPr/>
        </p:nvPicPr>
        <p:blipFill>
          <a:blip r:embed="rId5"/>
          <a:stretch>
            <a:fillRect/>
          </a:stretch>
        </p:blipFill>
        <p:spPr>
          <a:xfrm>
            <a:off x="1828800" y="4267200"/>
            <a:ext cx="2686050" cy="1143000"/>
          </a:xfrm>
          <a:prstGeom prst="rect">
            <a:avLst/>
          </a:prstGeom>
        </p:spPr>
      </p:pic>
      <p:sp>
        <p:nvSpPr>
          <p:cNvPr id="20" name="Rectangle 19"/>
          <p:cNvSpPr/>
          <p:nvPr/>
        </p:nvSpPr>
        <p:spPr>
          <a:xfrm>
            <a:off x="762000" y="5638800"/>
            <a:ext cx="8382000" cy="923330"/>
          </a:xfrm>
          <a:prstGeom prst="rect">
            <a:avLst/>
          </a:prstGeom>
        </p:spPr>
        <p:txBody>
          <a:bodyPr wrap="square">
            <a:spAutoFit/>
          </a:bodyPr>
          <a:lstStyle/>
          <a:p>
            <a:r>
              <a:rPr lang="en-US" altLang="ko-KR" b="1" dirty="0" smtClean="0">
                <a:latin typeface="Batang" pitchFamily="18" charset="-127"/>
                <a:ea typeface="Batang" pitchFamily="18" charset="-127"/>
              </a:rPr>
              <a:t>5. Choose US EVENT and US EVENT copy &gt; Object&gt; Blend&gt; Make</a:t>
            </a:r>
          </a:p>
          <a:p>
            <a:r>
              <a:rPr lang="en-US" altLang="ko-KR" b="1" dirty="0" smtClean="0">
                <a:latin typeface="Batang" pitchFamily="18" charset="-127"/>
                <a:ea typeface="Batang" pitchFamily="18" charset="-127"/>
              </a:rPr>
              <a:t>6.Click  </a:t>
            </a:r>
            <a:r>
              <a:rPr lang="en-US" altLang="ko-KR" b="1" u="sng" dirty="0" smtClean="0">
                <a:latin typeface="Batang" pitchFamily="18" charset="-127"/>
                <a:ea typeface="Batang" pitchFamily="18" charset="-127"/>
              </a:rPr>
              <a:t>Lasso tool</a:t>
            </a:r>
            <a:r>
              <a:rPr lang="en-US" altLang="ko-KR" b="1" dirty="0" smtClean="0">
                <a:latin typeface="Batang" pitchFamily="18" charset="-127"/>
                <a:ea typeface="Batang" pitchFamily="18" charset="-127"/>
              </a:rPr>
              <a:t>&gt;</a:t>
            </a:r>
            <a:r>
              <a:rPr lang="ko-KR" altLang="en-US" b="1" dirty="0" smtClean="0">
                <a:latin typeface="Batang" pitchFamily="18" charset="-127"/>
                <a:ea typeface="Batang" pitchFamily="18" charset="-127"/>
              </a:rPr>
              <a:t> </a:t>
            </a:r>
            <a:r>
              <a:rPr lang="en-US" altLang="ko-KR" b="1" dirty="0" smtClean="0">
                <a:latin typeface="Batang" pitchFamily="18" charset="-127"/>
                <a:ea typeface="Batang" pitchFamily="18" charset="-127"/>
              </a:rPr>
              <a:t>Click </a:t>
            </a:r>
            <a:r>
              <a:rPr lang="en-US" altLang="ko-KR" b="1" u="sng" dirty="0" smtClean="0">
                <a:latin typeface="Batang" pitchFamily="18" charset="-127"/>
                <a:ea typeface="Batang" pitchFamily="18" charset="-127"/>
              </a:rPr>
              <a:t>the above word US EVENT</a:t>
            </a:r>
            <a:r>
              <a:rPr lang="en-US" altLang="ko-KR" b="1" dirty="0" smtClean="0">
                <a:latin typeface="Batang" pitchFamily="18" charset="-127"/>
                <a:ea typeface="Batang" pitchFamily="18" charset="-127"/>
              </a:rPr>
              <a:t>&gt;  Change word shape by using </a:t>
            </a:r>
            <a:r>
              <a:rPr lang="en-US" altLang="ko-KR" b="1" u="sng" dirty="0" smtClean="0">
                <a:latin typeface="Batang" pitchFamily="18" charset="-127"/>
                <a:ea typeface="Batang" pitchFamily="18" charset="-127"/>
              </a:rPr>
              <a:t>selection tool</a:t>
            </a:r>
            <a:r>
              <a:rPr lang="en-US" altLang="ko-KR" b="1" dirty="0" smtClean="0">
                <a:latin typeface="Batang" pitchFamily="18" charset="-127"/>
                <a:ea typeface="Batang" pitchFamily="18" charset="-127"/>
              </a:rPr>
              <a:t>, </a:t>
            </a:r>
            <a:r>
              <a:rPr lang="en-US" altLang="ko-KR" b="1" u="sng" dirty="0" smtClean="0">
                <a:latin typeface="Batang" pitchFamily="18" charset="-127"/>
                <a:ea typeface="Batang" pitchFamily="18" charset="-127"/>
              </a:rPr>
              <a:t>free transform  tool</a:t>
            </a:r>
          </a:p>
        </p:txBody>
      </p:sp>
      <p:cxnSp>
        <p:nvCxnSpPr>
          <p:cNvPr id="21" name="Straight Arrow Connector 20"/>
          <p:cNvCxnSpPr/>
          <p:nvPr/>
        </p:nvCxnSpPr>
        <p:spPr>
          <a:xfrm rot="10800000" flipV="1">
            <a:off x="3048000" y="4038600"/>
            <a:ext cx="19050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ectangle 4"/>
          <p:cNvSpPr/>
          <p:nvPr/>
        </p:nvSpPr>
        <p:spPr>
          <a:xfrm>
            <a:off x="0" y="2057400"/>
            <a:ext cx="3810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sp>
        <p:nvSpPr>
          <p:cNvPr id="28" name="Rectangle 4"/>
          <p:cNvSpPr/>
          <p:nvPr/>
        </p:nvSpPr>
        <p:spPr>
          <a:xfrm>
            <a:off x="381000" y="3810000"/>
            <a:ext cx="3048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cxnSp>
        <p:nvCxnSpPr>
          <p:cNvPr id="30" name="Straight Arrow Connector 29"/>
          <p:cNvCxnSpPr/>
          <p:nvPr/>
        </p:nvCxnSpPr>
        <p:spPr>
          <a:xfrm rot="16200000" flipV="1">
            <a:off x="-571500" y="3695700"/>
            <a:ext cx="3429000" cy="12192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8" name="Elbow Connector 37"/>
          <p:cNvCxnSpPr>
            <a:stCxn id="27" idx="2"/>
          </p:cNvCxnSpPr>
          <p:nvPr/>
        </p:nvCxnSpPr>
        <p:spPr>
          <a:xfrm rot="16200000" flipH="1">
            <a:off x="-819150" y="3448050"/>
            <a:ext cx="4038600" cy="2019300"/>
          </a:xfrm>
          <a:prstGeom prst="bentConnector3">
            <a:avLst>
              <a:gd name="adj1" fmla="val 105305"/>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51" name="Picture 50" descr="ABOVE US EVENT.jpg"/>
          <p:cNvPicPr>
            <a:picLocks noChangeAspect="1"/>
          </p:cNvPicPr>
          <p:nvPr/>
        </p:nvPicPr>
        <p:blipFill>
          <a:blip r:embed="rId6"/>
          <a:stretch>
            <a:fillRect/>
          </a:stretch>
        </p:blipFill>
        <p:spPr>
          <a:xfrm>
            <a:off x="4800600" y="4191000"/>
            <a:ext cx="3886200" cy="1257300"/>
          </a:xfrm>
          <a:prstGeom prst="rect">
            <a:avLst/>
          </a:prstGeom>
        </p:spPr>
      </p:pic>
      <p:cxnSp>
        <p:nvCxnSpPr>
          <p:cNvPr id="52" name="Straight Arrow Connector 51"/>
          <p:cNvCxnSpPr/>
          <p:nvPr/>
        </p:nvCxnSpPr>
        <p:spPr>
          <a:xfrm rot="5400000" flipH="1" flipV="1">
            <a:off x="5524500" y="5372100"/>
            <a:ext cx="914400" cy="533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Elbow Connector 62"/>
          <p:cNvCxnSpPr/>
          <p:nvPr/>
        </p:nvCxnSpPr>
        <p:spPr>
          <a:xfrm rot="16200000" flipH="1">
            <a:off x="1219200" y="3505200"/>
            <a:ext cx="2514600" cy="3581400"/>
          </a:xfrm>
          <a:prstGeom prst="bentConnector2">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0"/>
            <a:ext cx="8458200" cy="685800"/>
          </a:xfrm>
          <a:prstGeom prst="rect">
            <a:avLst/>
          </a:prstGeom>
        </p:spPr>
        <p:txBody>
          <a:bodyPr vert="horz" lIns="91440" tIns="45720" rIns="91440" bIns="45720" rtlCol="0" anchor="ctr">
            <a:normAutofit fontScale="85000" lnSpcReduction="10000"/>
          </a:bodyPr>
          <a:lstStyle/>
          <a:p>
            <a:pPr algn="ctr"/>
            <a:r>
              <a:rPr lang="en-US" sz="4400" b="1" dirty="0" smtClean="0">
                <a:solidFill>
                  <a:srgbClr val="FF0000"/>
                </a:solidFill>
              </a:rPr>
              <a:t>To design by using illustrator blend tool</a:t>
            </a:r>
            <a:endParaRPr lang="en-US" sz="2800" b="1" dirty="0" smtClean="0">
              <a:solidFill>
                <a:srgbClr val="FF0000"/>
              </a:solidFill>
            </a:endParaRPr>
          </a:p>
        </p:txBody>
      </p:sp>
      <p:sp>
        <p:nvSpPr>
          <p:cNvPr id="9" name="Rectangle 28"/>
          <p:cNvSpPr/>
          <p:nvPr/>
        </p:nvSpPr>
        <p:spPr>
          <a:xfrm>
            <a:off x="838200" y="2209800"/>
            <a:ext cx="78486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altLang="ko-KR" b="1" dirty="0" smtClean="0">
                <a:solidFill>
                  <a:schemeClr val="tx1"/>
                </a:solidFill>
                <a:latin typeface="Batang" pitchFamily="18" charset="-127"/>
                <a:ea typeface="Batang" pitchFamily="18" charset="-127"/>
              </a:rPr>
              <a:t>7. Choose US EVENT and US EVENT copy&gt; Object&gt; Envelope Distort&gt; Make with Warp&gt; Select Style, Change Bend value, Distortion value&gt;Create </a:t>
            </a:r>
            <a:r>
              <a:rPr lang="en-US" b="1" dirty="0" smtClean="0">
                <a:solidFill>
                  <a:schemeClr val="tx1"/>
                </a:solidFill>
                <a:latin typeface="Batang" pitchFamily="18" charset="-127"/>
                <a:ea typeface="Batang" pitchFamily="18" charset="-127"/>
              </a:rPr>
              <a:t>letters that you want to make</a:t>
            </a:r>
            <a:endParaRPr lang="en-US" altLang="ko-KR" b="1" dirty="0" smtClean="0">
              <a:solidFill>
                <a:schemeClr val="tx1"/>
              </a:solidFill>
              <a:latin typeface="Batang" pitchFamily="18" charset="-127"/>
              <a:ea typeface="Batang" pitchFamily="18" charset="-127"/>
            </a:endParaRPr>
          </a:p>
          <a:p>
            <a:r>
              <a:rPr lang="en-US" altLang="ko-KR" b="1" dirty="0" smtClean="0">
                <a:solidFill>
                  <a:schemeClr val="tx1"/>
                </a:solidFill>
                <a:latin typeface="Batang" pitchFamily="18" charset="-127"/>
                <a:ea typeface="Batang" pitchFamily="18" charset="-127"/>
              </a:rPr>
              <a:t>Can change letter shape by Checking Preview &gt;OK                 </a:t>
            </a:r>
            <a:r>
              <a:rPr lang="ko-KR" altLang="en-US" b="1" dirty="0" smtClean="0">
                <a:solidFill>
                  <a:schemeClr val="tx1"/>
                </a:solidFill>
                <a:latin typeface="Batang" pitchFamily="18" charset="-127"/>
                <a:ea typeface="Batang" pitchFamily="18" charset="-127"/>
              </a:rPr>
              <a:t>                                                 </a:t>
            </a:r>
            <a:endParaRPr lang="en-US" altLang="ko-KR"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a:t>
            </a:r>
            <a:r>
              <a:rPr lang="ko-KR" altLang="en-US" sz="2000" b="1" dirty="0" smtClean="0">
                <a:solidFill>
                  <a:schemeClr val="tx1"/>
                </a:solidFill>
                <a:latin typeface="Batang" pitchFamily="18" charset="-127"/>
                <a:ea typeface="Batang" pitchFamily="18" charset="-127"/>
              </a:rPr>
              <a:t>      </a:t>
            </a:r>
            <a:endParaRPr lang="en-US" altLang="ko-KR" sz="2000" b="1" dirty="0" smtClean="0">
              <a:solidFill>
                <a:schemeClr val="tx1"/>
              </a:solidFill>
              <a:latin typeface="Batang" pitchFamily="18" charset="-127"/>
              <a:ea typeface="Batang" pitchFamily="18" charset="-127"/>
            </a:endParaRPr>
          </a:p>
        </p:txBody>
      </p:sp>
      <p:pic>
        <p:nvPicPr>
          <p:cNvPr id="17" name="Picture 16" descr="US EVENT3.jpg"/>
          <p:cNvPicPr>
            <a:picLocks noChangeAspect="1"/>
          </p:cNvPicPr>
          <p:nvPr/>
        </p:nvPicPr>
        <p:blipFill>
          <a:blip r:embed="rId2"/>
          <a:stretch>
            <a:fillRect/>
          </a:stretch>
        </p:blipFill>
        <p:spPr>
          <a:xfrm>
            <a:off x="990601" y="762000"/>
            <a:ext cx="3810000" cy="1219200"/>
          </a:xfrm>
          <a:prstGeom prst="rect">
            <a:avLst/>
          </a:prstGeom>
        </p:spPr>
      </p:pic>
      <p:pic>
        <p:nvPicPr>
          <p:cNvPr id="8" name="Picture 7" descr="tool bar.jpg"/>
          <p:cNvPicPr>
            <a:picLocks noChangeAspect="1"/>
          </p:cNvPicPr>
          <p:nvPr/>
        </p:nvPicPr>
        <p:blipFill>
          <a:blip r:embed="rId3" cstate="print"/>
          <a:stretch>
            <a:fillRect/>
          </a:stretch>
        </p:blipFill>
        <p:spPr>
          <a:xfrm>
            <a:off x="0" y="685800"/>
            <a:ext cx="705991" cy="5328592"/>
          </a:xfrm>
          <a:prstGeom prst="rect">
            <a:avLst/>
          </a:prstGeom>
          <a:ln>
            <a:solidFill>
              <a:schemeClr val="tx1"/>
            </a:solidFill>
          </a:ln>
        </p:spPr>
      </p:pic>
      <p:sp>
        <p:nvSpPr>
          <p:cNvPr id="10" name="Rectangle 4"/>
          <p:cNvSpPr/>
          <p:nvPr/>
        </p:nvSpPr>
        <p:spPr>
          <a:xfrm>
            <a:off x="304800" y="1524000"/>
            <a:ext cx="381000" cy="3048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cxnSp>
        <p:nvCxnSpPr>
          <p:cNvPr id="11" name="Straight Arrow Connector 10"/>
          <p:cNvCxnSpPr/>
          <p:nvPr/>
        </p:nvCxnSpPr>
        <p:spPr>
          <a:xfrm rot="10800000">
            <a:off x="533400" y="1600200"/>
            <a:ext cx="1371600" cy="685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3" name="Picture 12" descr="Warp options.jpg"/>
          <p:cNvPicPr>
            <a:picLocks noChangeAspect="1"/>
          </p:cNvPicPr>
          <p:nvPr/>
        </p:nvPicPr>
        <p:blipFill>
          <a:blip r:embed="rId4"/>
          <a:stretch>
            <a:fillRect/>
          </a:stretch>
        </p:blipFill>
        <p:spPr>
          <a:xfrm>
            <a:off x="1143000" y="3810000"/>
            <a:ext cx="3571875" cy="2676525"/>
          </a:xfrm>
          <a:prstGeom prst="rect">
            <a:avLst/>
          </a:prstGeom>
        </p:spPr>
      </p:pic>
      <p:pic>
        <p:nvPicPr>
          <p:cNvPr id="14" name="Picture 13" descr="Warp options1.jpg"/>
          <p:cNvPicPr>
            <a:picLocks noChangeAspect="1"/>
          </p:cNvPicPr>
          <p:nvPr/>
        </p:nvPicPr>
        <p:blipFill>
          <a:blip r:embed="rId5"/>
          <a:stretch>
            <a:fillRect/>
          </a:stretch>
        </p:blipFill>
        <p:spPr>
          <a:xfrm>
            <a:off x="4953000" y="3810000"/>
            <a:ext cx="3552825" cy="2695575"/>
          </a:xfrm>
          <a:prstGeom prst="rect">
            <a:avLst/>
          </a:prstGeom>
        </p:spPr>
      </p:pic>
      <p:pic>
        <p:nvPicPr>
          <p:cNvPr id="19" name="Picture 18" descr="US EVENT4.jpg"/>
          <p:cNvPicPr>
            <a:picLocks noChangeAspect="1"/>
          </p:cNvPicPr>
          <p:nvPr/>
        </p:nvPicPr>
        <p:blipFill>
          <a:blip r:embed="rId6"/>
          <a:stretch>
            <a:fillRect/>
          </a:stretch>
        </p:blipFill>
        <p:spPr>
          <a:xfrm>
            <a:off x="4953000" y="838200"/>
            <a:ext cx="3886200" cy="1066799"/>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descr="many stars.jpg"/>
          <p:cNvPicPr>
            <a:picLocks noChangeAspect="1"/>
          </p:cNvPicPr>
          <p:nvPr/>
        </p:nvPicPr>
        <p:blipFill>
          <a:blip r:embed="rId2"/>
          <a:stretch>
            <a:fillRect/>
          </a:stretch>
        </p:blipFill>
        <p:spPr>
          <a:xfrm>
            <a:off x="5943600" y="2819400"/>
            <a:ext cx="3200400" cy="3897196"/>
          </a:xfrm>
          <a:prstGeom prst="rect">
            <a:avLst/>
          </a:prstGeom>
        </p:spPr>
      </p:pic>
      <p:pic>
        <p:nvPicPr>
          <p:cNvPr id="24" name="Picture 23" descr="star dialog.jpg"/>
          <p:cNvPicPr>
            <a:picLocks noChangeAspect="1"/>
          </p:cNvPicPr>
          <p:nvPr/>
        </p:nvPicPr>
        <p:blipFill>
          <a:blip r:embed="rId3"/>
          <a:stretch>
            <a:fillRect/>
          </a:stretch>
        </p:blipFill>
        <p:spPr>
          <a:xfrm>
            <a:off x="1371600" y="1828800"/>
            <a:ext cx="3505200" cy="2013626"/>
          </a:xfrm>
          <a:prstGeom prst="rect">
            <a:avLst/>
          </a:prstGeom>
        </p:spPr>
      </p:pic>
      <p:sp>
        <p:nvSpPr>
          <p:cNvPr id="6" name="Rectangle 28"/>
          <p:cNvSpPr/>
          <p:nvPr/>
        </p:nvSpPr>
        <p:spPr>
          <a:xfrm>
            <a:off x="838200" y="533400"/>
            <a:ext cx="8305800" cy="1295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AutoNum type="arabicPeriod"/>
            </a:pPr>
            <a:r>
              <a:rPr lang="en-US" altLang="ko-KR" sz="2000" b="1" dirty="0" smtClean="0">
                <a:solidFill>
                  <a:schemeClr val="tx1"/>
                </a:solidFill>
                <a:latin typeface="Batang" pitchFamily="18" charset="-127"/>
                <a:ea typeface="Batang" pitchFamily="18" charset="-127"/>
              </a:rPr>
              <a:t>Fill color: white  Stroke color: No  </a:t>
            </a:r>
          </a:p>
          <a:p>
            <a:pPr marL="457200" indent="-457200"/>
            <a:r>
              <a:rPr lang="en-US" altLang="ko-KR" sz="2000" b="1" dirty="0" smtClean="0">
                <a:solidFill>
                  <a:schemeClr val="tx1"/>
                </a:solidFill>
                <a:latin typeface="Batang" pitchFamily="18" charset="-127"/>
                <a:ea typeface="Batang" pitchFamily="18" charset="-127"/>
              </a:rPr>
              <a:t>   Select </a:t>
            </a:r>
            <a:r>
              <a:rPr lang="en-US" altLang="ko-KR" sz="2000" b="1" u="sng" dirty="0" smtClean="0">
                <a:solidFill>
                  <a:schemeClr val="tx1"/>
                </a:solidFill>
                <a:latin typeface="Batang" pitchFamily="18" charset="-127"/>
                <a:ea typeface="Batang" pitchFamily="18" charset="-127"/>
              </a:rPr>
              <a:t>Star</a:t>
            </a:r>
            <a:r>
              <a:rPr lang="en-US" altLang="ko-KR" sz="2000" b="1" dirty="0" smtClean="0">
                <a:solidFill>
                  <a:schemeClr val="tx1"/>
                </a:solidFill>
                <a:latin typeface="Batang" pitchFamily="18" charset="-127"/>
                <a:ea typeface="Batang" pitchFamily="18" charset="-127"/>
              </a:rPr>
              <a:t> in the Rectangle tool&gt;If u press Alt key one </a:t>
            </a:r>
            <a:r>
              <a:rPr lang="en-US" altLang="ko-KR" sz="2000" b="1" dirty="0" smtClean="0">
                <a:solidFill>
                  <a:schemeClr val="tx1"/>
                </a:solidFill>
                <a:latin typeface="Batang" pitchFamily="18" charset="-127"/>
                <a:ea typeface="Batang" pitchFamily="18" charset="-127"/>
              </a:rPr>
              <a:t>time, the </a:t>
            </a:r>
            <a:r>
              <a:rPr lang="en-US" altLang="ko-KR" sz="2000" b="1" dirty="0" smtClean="0">
                <a:solidFill>
                  <a:schemeClr val="tx1"/>
                </a:solidFill>
                <a:latin typeface="Batang" pitchFamily="18" charset="-127"/>
                <a:ea typeface="Batang" pitchFamily="18" charset="-127"/>
              </a:rPr>
              <a:t>star </a:t>
            </a:r>
            <a:r>
              <a:rPr lang="en-US" sz="2000" b="1" dirty="0" smtClean="0">
                <a:solidFill>
                  <a:schemeClr val="tx1"/>
                </a:solidFill>
                <a:latin typeface="Batang" pitchFamily="18" charset="-127"/>
                <a:ea typeface="Batang" pitchFamily="18" charset="-127"/>
              </a:rPr>
              <a:t>dialog</a:t>
            </a:r>
            <a:r>
              <a:rPr lang="en-US" sz="2000" dirty="0" smtClean="0">
                <a:solidFill>
                  <a:schemeClr val="tx1"/>
                </a:solidFill>
                <a:latin typeface="Batang" pitchFamily="18" charset="-127"/>
                <a:ea typeface="Batang" pitchFamily="18" charset="-127"/>
              </a:rPr>
              <a:t> </a:t>
            </a:r>
            <a:r>
              <a:rPr lang="en-US" sz="2000" b="1" dirty="0" smtClean="0">
                <a:solidFill>
                  <a:schemeClr val="tx1"/>
                </a:solidFill>
                <a:latin typeface="Batang" pitchFamily="18" charset="-127"/>
                <a:ea typeface="Batang" pitchFamily="18" charset="-127"/>
              </a:rPr>
              <a:t>box will appear.</a:t>
            </a:r>
            <a:r>
              <a:rPr lang="en-US" altLang="ko-KR" sz="2000" b="1" dirty="0" smtClean="0">
                <a:solidFill>
                  <a:schemeClr val="tx1"/>
                </a:solidFill>
                <a:latin typeface="Batang" pitchFamily="18" charset="-127"/>
                <a:ea typeface="Batang" pitchFamily="18" charset="-127"/>
              </a:rPr>
              <a:t> Radius1:25pt,  Radius2: 5pt, Points:4&gt;OK</a:t>
            </a:r>
          </a:p>
        </p:txBody>
      </p:sp>
      <p:sp>
        <p:nvSpPr>
          <p:cNvPr id="9" name="Title 1"/>
          <p:cNvSpPr txBox="1">
            <a:spLocks/>
          </p:cNvSpPr>
          <p:nvPr/>
        </p:nvSpPr>
        <p:spPr>
          <a:xfrm>
            <a:off x="304800" y="0"/>
            <a:ext cx="8458200" cy="685800"/>
          </a:xfrm>
          <a:prstGeom prst="rect">
            <a:avLst/>
          </a:prstGeom>
        </p:spPr>
        <p:txBody>
          <a:bodyPr vert="horz" lIns="91440" tIns="45720" rIns="91440" bIns="45720" rtlCol="0" anchor="ctr">
            <a:normAutofit fontScale="92500" lnSpcReduction="10000"/>
          </a:bodyPr>
          <a:lstStyle/>
          <a:p>
            <a:pPr algn="ctr"/>
            <a:r>
              <a:rPr lang="en-US" sz="4400" b="1" dirty="0" smtClean="0">
                <a:solidFill>
                  <a:srgbClr val="FF0000"/>
                </a:solidFill>
              </a:rPr>
              <a:t>To design by using illustrator s</a:t>
            </a:r>
            <a:r>
              <a:rPr lang="en-US" altLang="ko-KR" sz="4400" b="1" dirty="0" smtClean="0">
                <a:solidFill>
                  <a:srgbClr val="FF0000"/>
                </a:solidFill>
              </a:rPr>
              <a:t>tar</a:t>
            </a:r>
            <a:r>
              <a:rPr lang="en-US" sz="4400" b="1" dirty="0" smtClean="0">
                <a:solidFill>
                  <a:srgbClr val="FF0000"/>
                </a:solidFill>
              </a:rPr>
              <a:t> tool</a:t>
            </a:r>
            <a:endParaRPr lang="en-US" sz="2800" b="1" dirty="0" smtClean="0">
              <a:solidFill>
                <a:srgbClr val="FF0000"/>
              </a:solidFill>
            </a:endParaRPr>
          </a:p>
        </p:txBody>
      </p:sp>
      <p:pic>
        <p:nvPicPr>
          <p:cNvPr id="8" name="Picture 7" descr="Star tool.jpg"/>
          <p:cNvPicPr>
            <a:picLocks noChangeAspect="1"/>
          </p:cNvPicPr>
          <p:nvPr/>
        </p:nvPicPr>
        <p:blipFill>
          <a:blip r:embed="rId4"/>
          <a:stretch>
            <a:fillRect/>
          </a:stretch>
        </p:blipFill>
        <p:spPr>
          <a:xfrm>
            <a:off x="108680" y="533400"/>
            <a:ext cx="762000" cy="5728138"/>
          </a:xfrm>
          <a:prstGeom prst="rect">
            <a:avLst/>
          </a:prstGeom>
        </p:spPr>
      </p:pic>
      <p:sp>
        <p:nvSpPr>
          <p:cNvPr id="10" name="Rectangle 4"/>
          <p:cNvSpPr/>
          <p:nvPr/>
        </p:nvSpPr>
        <p:spPr>
          <a:xfrm>
            <a:off x="533400" y="1905000"/>
            <a:ext cx="3048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sp>
        <p:nvSpPr>
          <p:cNvPr id="11" name="Rectangle 10"/>
          <p:cNvSpPr/>
          <p:nvPr/>
        </p:nvSpPr>
        <p:spPr>
          <a:xfrm>
            <a:off x="1143000" y="3962400"/>
            <a:ext cx="3962400" cy="1200329"/>
          </a:xfrm>
          <a:prstGeom prst="rect">
            <a:avLst/>
          </a:prstGeom>
        </p:spPr>
        <p:txBody>
          <a:bodyPr wrap="square">
            <a:spAutoFit/>
          </a:bodyPr>
          <a:lstStyle/>
          <a:p>
            <a:pPr marL="457200" indent="-457200"/>
            <a:r>
              <a:rPr lang="en-US" altLang="ko-KR" b="1" dirty="0" smtClean="0">
                <a:latin typeface="Batang" pitchFamily="18" charset="-127"/>
                <a:ea typeface="Batang" pitchFamily="18" charset="-127"/>
              </a:rPr>
              <a:t>2. Click </a:t>
            </a:r>
            <a:r>
              <a:rPr lang="en-US" altLang="ko-KR" b="1" u="sng" dirty="0" smtClean="0">
                <a:latin typeface="Batang" pitchFamily="18" charset="-127"/>
                <a:ea typeface="Batang" pitchFamily="18" charset="-127"/>
              </a:rPr>
              <a:t>this shape </a:t>
            </a:r>
            <a:r>
              <a:rPr lang="en-US" altLang="ko-KR" b="1" dirty="0" smtClean="0">
                <a:latin typeface="Batang" pitchFamily="18" charset="-127"/>
                <a:ea typeface="Batang" pitchFamily="18" charset="-127"/>
              </a:rPr>
              <a:t>&gt;Press Alt key, </a:t>
            </a:r>
          </a:p>
          <a:p>
            <a:pPr marL="457200" indent="-457200"/>
            <a:r>
              <a:rPr lang="en-US" altLang="ko-KR" b="1" dirty="0" smtClean="0">
                <a:latin typeface="Batang" pitchFamily="18" charset="-127"/>
                <a:ea typeface="Batang" pitchFamily="18" charset="-127"/>
              </a:rPr>
              <a:t>    then u can get star copy&gt; </a:t>
            </a:r>
          </a:p>
          <a:p>
            <a:pPr marL="457200" indent="-457200"/>
            <a:r>
              <a:rPr lang="en-US" altLang="ko-KR" b="1" dirty="0" smtClean="0">
                <a:latin typeface="Batang" pitchFamily="18" charset="-127"/>
                <a:ea typeface="Batang" pitchFamily="18" charset="-127"/>
              </a:rPr>
              <a:t>   Repeat several times&gt; </a:t>
            </a:r>
          </a:p>
          <a:p>
            <a:pPr marL="457200" indent="-457200"/>
            <a:r>
              <a:rPr lang="en-US" altLang="ko-KR" b="1" dirty="0" smtClean="0">
                <a:latin typeface="Batang" pitchFamily="18" charset="-127"/>
                <a:ea typeface="Batang" pitchFamily="18" charset="-127"/>
              </a:rPr>
              <a:t>    Can get  many stars</a:t>
            </a:r>
          </a:p>
        </p:txBody>
      </p:sp>
      <p:pic>
        <p:nvPicPr>
          <p:cNvPr id="12" name="Picture 11" descr="1 star.jpg"/>
          <p:cNvPicPr>
            <a:picLocks noChangeAspect="1"/>
          </p:cNvPicPr>
          <p:nvPr/>
        </p:nvPicPr>
        <p:blipFill>
          <a:blip r:embed="rId5"/>
          <a:stretch>
            <a:fillRect/>
          </a:stretch>
        </p:blipFill>
        <p:spPr>
          <a:xfrm>
            <a:off x="5029200" y="2362200"/>
            <a:ext cx="940443" cy="990600"/>
          </a:xfrm>
          <a:prstGeom prst="rect">
            <a:avLst/>
          </a:prstGeom>
        </p:spPr>
      </p:pic>
      <p:cxnSp>
        <p:nvCxnSpPr>
          <p:cNvPr id="13" name="Straight Arrow Connector 12"/>
          <p:cNvCxnSpPr/>
          <p:nvPr/>
        </p:nvCxnSpPr>
        <p:spPr>
          <a:xfrm flipV="1">
            <a:off x="2971800" y="3429000"/>
            <a:ext cx="2438400" cy="6096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914400" y="1143000"/>
            <a:ext cx="1143000" cy="7620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8"/>
          <p:cNvSpPr/>
          <p:nvPr/>
        </p:nvSpPr>
        <p:spPr>
          <a:xfrm>
            <a:off x="228600" y="609600"/>
            <a:ext cx="89154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r>
              <a:rPr lang="en-US" altLang="ko-KR" sz="2000" b="1" dirty="0" smtClean="0">
                <a:solidFill>
                  <a:schemeClr val="tx1"/>
                </a:solidFill>
                <a:latin typeface="Batang" pitchFamily="18" charset="-127"/>
                <a:ea typeface="Batang" pitchFamily="18" charset="-127"/>
              </a:rPr>
              <a:t>3.After choosing all stars &gt;Object&gt; Transform&gt;Transform Each &gt;</a:t>
            </a:r>
          </a:p>
          <a:p>
            <a:pPr marL="457200" indent="-457200"/>
            <a:r>
              <a:rPr lang="en-US" altLang="ko-KR" sz="2000" b="1" dirty="0" smtClean="0">
                <a:solidFill>
                  <a:schemeClr val="tx1"/>
                </a:solidFill>
                <a:latin typeface="Batang" pitchFamily="18" charset="-127"/>
                <a:ea typeface="Batang" pitchFamily="18" charset="-127"/>
              </a:rPr>
              <a:t>   Change  Scale,  Move, Rotate value&gt; Check  Random, Preview&gt;OK</a:t>
            </a:r>
          </a:p>
          <a:p>
            <a:pPr marL="457200" indent="-457200"/>
            <a:r>
              <a:rPr lang="en-US" altLang="ko-KR" sz="2000" b="1" dirty="0" smtClean="0">
                <a:solidFill>
                  <a:schemeClr val="tx1"/>
                </a:solidFill>
                <a:latin typeface="Batang" pitchFamily="18" charset="-127"/>
                <a:ea typeface="Batang" pitchFamily="18" charset="-127"/>
              </a:rPr>
              <a:t>4. Click Rectangle tool&gt; Fill color: Night Sky color/ No stroke color,</a:t>
            </a:r>
          </a:p>
          <a:p>
            <a:pPr marL="457200" indent="-457200"/>
            <a:r>
              <a:rPr lang="en-US" altLang="ko-KR" sz="2000" b="1" dirty="0" smtClean="0">
                <a:solidFill>
                  <a:schemeClr val="tx1"/>
                </a:solidFill>
                <a:latin typeface="Batang" pitchFamily="18" charset="-127"/>
                <a:ea typeface="Batang" pitchFamily="18" charset="-127"/>
              </a:rPr>
              <a:t> make a Rectangle&gt; Choose a Rectangle&gt;Object&gt;Arrange&gt;Bring to front</a:t>
            </a:r>
            <a:r>
              <a:rPr lang="ko-KR" altLang="en-US" sz="2000" b="1" dirty="0" smtClean="0">
                <a:solidFill>
                  <a:schemeClr val="tx1"/>
                </a:solidFill>
                <a:latin typeface="Batang" pitchFamily="18" charset="-127"/>
                <a:ea typeface="Batang" pitchFamily="18" charset="-127"/>
              </a:rPr>
              <a:t> </a:t>
            </a:r>
            <a:endParaRPr lang="en-US" altLang="ko-KR" sz="2000" b="1" dirty="0" smtClean="0">
              <a:solidFill>
                <a:schemeClr val="tx1"/>
              </a:solidFill>
              <a:latin typeface="Batang" pitchFamily="18" charset="-127"/>
              <a:ea typeface="Batang" pitchFamily="18" charset="-127"/>
            </a:endParaRPr>
          </a:p>
          <a:p>
            <a:pPr marL="457200" indent="-457200"/>
            <a:endParaRPr lang="en-US" altLang="ko-KR" sz="2000" b="1" dirty="0" smtClean="0">
              <a:solidFill>
                <a:schemeClr val="tx1"/>
              </a:solidFill>
              <a:latin typeface="Batang" pitchFamily="18" charset="-127"/>
              <a:ea typeface="Batang" pitchFamily="18" charset="-127"/>
            </a:endParaRPr>
          </a:p>
          <a:p>
            <a:pPr marL="457200" indent="-457200"/>
            <a:endParaRPr lang="en-US" altLang="ko-KR" sz="2000" b="1" dirty="0" smtClean="0">
              <a:solidFill>
                <a:schemeClr val="tx1"/>
              </a:solidFill>
              <a:latin typeface="Batang" pitchFamily="18" charset="-127"/>
              <a:ea typeface="Batang" pitchFamily="18" charset="-127"/>
            </a:endParaRPr>
          </a:p>
          <a:p>
            <a:pPr marL="457200" indent="-457200">
              <a:buAutoNum type="arabicPeriod"/>
            </a:pPr>
            <a:endParaRPr lang="en-US" altLang="ko-KR" sz="2000"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a:t>
            </a:r>
            <a:r>
              <a:rPr lang="ko-KR" altLang="en-US" sz="2000" b="1" dirty="0" smtClean="0">
                <a:solidFill>
                  <a:schemeClr val="tx1"/>
                </a:solidFill>
                <a:latin typeface="Batang" pitchFamily="18" charset="-127"/>
                <a:ea typeface="Batang" pitchFamily="18" charset="-127"/>
              </a:rPr>
              <a:t>                                                 </a:t>
            </a:r>
            <a:endParaRPr lang="en-US" altLang="ko-KR" sz="2000" b="1" dirty="0" smtClean="0">
              <a:solidFill>
                <a:schemeClr val="tx1"/>
              </a:solidFill>
              <a:latin typeface="Batang" pitchFamily="18" charset="-127"/>
              <a:ea typeface="Batang" pitchFamily="18" charset="-127"/>
            </a:endParaRPr>
          </a:p>
          <a:p>
            <a:r>
              <a:rPr lang="en-US" altLang="ko-KR" sz="2000" b="1" dirty="0" smtClean="0">
                <a:solidFill>
                  <a:schemeClr val="tx1"/>
                </a:solidFill>
                <a:latin typeface="Batang" pitchFamily="18" charset="-127"/>
                <a:ea typeface="Batang" pitchFamily="18" charset="-127"/>
              </a:rPr>
              <a:t>  </a:t>
            </a:r>
            <a:r>
              <a:rPr lang="ko-KR" altLang="en-US" sz="2000" b="1" dirty="0" smtClean="0">
                <a:solidFill>
                  <a:schemeClr val="tx1"/>
                </a:solidFill>
                <a:latin typeface="Batang" pitchFamily="18" charset="-127"/>
                <a:ea typeface="Batang" pitchFamily="18" charset="-127"/>
              </a:rPr>
              <a:t>      </a:t>
            </a:r>
            <a:endParaRPr lang="en-US" altLang="ko-KR" sz="2000" b="1" dirty="0" smtClean="0">
              <a:solidFill>
                <a:schemeClr val="tx1"/>
              </a:solidFill>
              <a:latin typeface="Batang" pitchFamily="18" charset="-127"/>
              <a:ea typeface="Batang" pitchFamily="18" charset="-127"/>
            </a:endParaRPr>
          </a:p>
        </p:txBody>
      </p:sp>
      <p:sp>
        <p:nvSpPr>
          <p:cNvPr id="9" name="Title 1"/>
          <p:cNvSpPr txBox="1">
            <a:spLocks/>
          </p:cNvSpPr>
          <p:nvPr/>
        </p:nvSpPr>
        <p:spPr>
          <a:xfrm>
            <a:off x="304800" y="0"/>
            <a:ext cx="8458200" cy="685800"/>
          </a:xfrm>
          <a:prstGeom prst="rect">
            <a:avLst/>
          </a:prstGeom>
        </p:spPr>
        <p:txBody>
          <a:bodyPr vert="horz" lIns="91440" tIns="45720" rIns="91440" bIns="45720" rtlCol="0" anchor="ctr">
            <a:normAutofit fontScale="92500" lnSpcReduction="10000"/>
          </a:bodyPr>
          <a:lstStyle/>
          <a:p>
            <a:pPr algn="ctr"/>
            <a:r>
              <a:rPr lang="en-US" sz="4400" b="1" dirty="0" smtClean="0">
                <a:solidFill>
                  <a:srgbClr val="FF0000"/>
                </a:solidFill>
              </a:rPr>
              <a:t>To design by using illustrator s</a:t>
            </a:r>
            <a:r>
              <a:rPr lang="en-US" altLang="ko-KR" sz="4400" b="1" dirty="0" smtClean="0">
                <a:solidFill>
                  <a:srgbClr val="FF0000"/>
                </a:solidFill>
              </a:rPr>
              <a:t>tar</a:t>
            </a:r>
            <a:r>
              <a:rPr lang="en-US" sz="4400" b="1" dirty="0" smtClean="0">
                <a:solidFill>
                  <a:srgbClr val="FF0000"/>
                </a:solidFill>
              </a:rPr>
              <a:t> tool</a:t>
            </a:r>
            <a:endParaRPr lang="en-US" sz="2800" b="1" dirty="0" smtClean="0">
              <a:solidFill>
                <a:srgbClr val="FF0000"/>
              </a:solidFill>
            </a:endParaRPr>
          </a:p>
        </p:txBody>
      </p:sp>
      <p:pic>
        <p:nvPicPr>
          <p:cNvPr id="11" name="Picture 10" descr="transfoem each.jpg"/>
          <p:cNvPicPr>
            <a:picLocks noChangeAspect="1"/>
          </p:cNvPicPr>
          <p:nvPr/>
        </p:nvPicPr>
        <p:blipFill>
          <a:blip r:embed="rId2"/>
          <a:stretch>
            <a:fillRect/>
          </a:stretch>
        </p:blipFill>
        <p:spPr>
          <a:xfrm>
            <a:off x="152400" y="2209800"/>
            <a:ext cx="4358831" cy="3757613"/>
          </a:xfrm>
          <a:prstGeom prst="rect">
            <a:avLst/>
          </a:prstGeom>
        </p:spPr>
      </p:pic>
      <p:sp>
        <p:nvSpPr>
          <p:cNvPr id="12" name="Rectangle 4"/>
          <p:cNvSpPr/>
          <p:nvPr/>
        </p:nvSpPr>
        <p:spPr>
          <a:xfrm>
            <a:off x="381000" y="2590800"/>
            <a:ext cx="6858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sp>
        <p:nvSpPr>
          <p:cNvPr id="13" name="Rectangle 4"/>
          <p:cNvSpPr/>
          <p:nvPr/>
        </p:nvSpPr>
        <p:spPr>
          <a:xfrm>
            <a:off x="381000" y="3810000"/>
            <a:ext cx="6858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sp>
        <p:nvSpPr>
          <p:cNvPr id="14" name="Rectangle 4"/>
          <p:cNvSpPr/>
          <p:nvPr/>
        </p:nvSpPr>
        <p:spPr>
          <a:xfrm>
            <a:off x="381000" y="4953000"/>
            <a:ext cx="6858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sp>
        <p:nvSpPr>
          <p:cNvPr id="15" name="Rectangle 4"/>
          <p:cNvSpPr/>
          <p:nvPr/>
        </p:nvSpPr>
        <p:spPr>
          <a:xfrm>
            <a:off x="3352800" y="4953000"/>
            <a:ext cx="990600" cy="5334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pic>
        <p:nvPicPr>
          <p:cNvPr id="17" name="Picture 16" descr="sky.jpg"/>
          <p:cNvPicPr>
            <a:picLocks noChangeAspect="1"/>
          </p:cNvPicPr>
          <p:nvPr/>
        </p:nvPicPr>
        <p:blipFill>
          <a:blip r:embed="rId3"/>
          <a:stretch>
            <a:fillRect/>
          </a:stretch>
        </p:blipFill>
        <p:spPr>
          <a:xfrm>
            <a:off x="5181600" y="2133600"/>
            <a:ext cx="3200400" cy="428625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Picture 41" descr="all ladybugs1.jpg"/>
          <p:cNvPicPr>
            <a:picLocks noChangeAspect="1"/>
          </p:cNvPicPr>
          <p:nvPr/>
        </p:nvPicPr>
        <p:blipFill>
          <a:blip r:embed="rId2"/>
          <a:stretch>
            <a:fillRect/>
          </a:stretch>
        </p:blipFill>
        <p:spPr>
          <a:xfrm rot="19280950">
            <a:off x="1839285" y="728138"/>
            <a:ext cx="1295400" cy="1219883"/>
          </a:xfrm>
          <a:prstGeom prst="rect">
            <a:avLst/>
          </a:prstGeom>
        </p:spPr>
      </p:pic>
      <p:pic>
        <p:nvPicPr>
          <p:cNvPr id="41" name="Picture 40" descr="all ladybugs.jpg"/>
          <p:cNvPicPr>
            <a:picLocks noChangeAspect="1"/>
          </p:cNvPicPr>
          <p:nvPr/>
        </p:nvPicPr>
        <p:blipFill>
          <a:blip r:embed="rId3"/>
          <a:stretch>
            <a:fillRect/>
          </a:stretch>
        </p:blipFill>
        <p:spPr>
          <a:xfrm rot="19593604">
            <a:off x="3406863" y="574583"/>
            <a:ext cx="1734402" cy="1270333"/>
          </a:xfrm>
          <a:prstGeom prst="rect">
            <a:avLst/>
          </a:prstGeom>
        </p:spPr>
      </p:pic>
      <p:pic>
        <p:nvPicPr>
          <p:cNvPr id="40" name="Picture 39" descr="ANTENNAE.jpg"/>
          <p:cNvPicPr>
            <a:picLocks noChangeAspect="1"/>
          </p:cNvPicPr>
          <p:nvPr/>
        </p:nvPicPr>
        <p:blipFill>
          <a:blip r:embed="rId4"/>
          <a:stretch>
            <a:fillRect/>
          </a:stretch>
        </p:blipFill>
        <p:spPr>
          <a:xfrm>
            <a:off x="6248400" y="5410201"/>
            <a:ext cx="960559" cy="1447799"/>
          </a:xfrm>
          <a:prstGeom prst="rect">
            <a:avLst/>
          </a:prstGeom>
        </p:spPr>
      </p:pic>
      <p:pic>
        <p:nvPicPr>
          <p:cNvPr id="31" name="Picture 30" descr="lady ellipse.jpg"/>
          <p:cNvPicPr>
            <a:picLocks noChangeAspect="1"/>
          </p:cNvPicPr>
          <p:nvPr/>
        </p:nvPicPr>
        <p:blipFill>
          <a:blip r:embed="rId5"/>
          <a:stretch>
            <a:fillRect/>
          </a:stretch>
        </p:blipFill>
        <p:spPr>
          <a:xfrm>
            <a:off x="0" y="304800"/>
            <a:ext cx="762000" cy="6344307"/>
          </a:xfrm>
          <a:prstGeom prst="rect">
            <a:avLst/>
          </a:prstGeom>
        </p:spPr>
      </p:pic>
      <p:pic>
        <p:nvPicPr>
          <p:cNvPr id="12" name="Picture 11" descr="reflect.jpg"/>
          <p:cNvPicPr>
            <a:picLocks noChangeAspect="1"/>
          </p:cNvPicPr>
          <p:nvPr/>
        </p:nvPicPr>
        <p:blipFill>
          <a:blip r:embed="rId6" cstate="print"/>
          <a:stretch>
            <a:fillRect/>
          </a:stretch>
        </p:blipFill>
        <p:spPr>
          <a:xfrm>
            <a:off x="2286000" y="5458178"/>
            <a:ext cx="2362200" cy="1399822"/>
          </a:xfrm>
          <a:prstGeom prst="rect">
            <a:avLst/>
          </a:prstGeom>
        </p:spPr>
      </p:pic>
      <p:sp>
        <p:nvSpPr>
          <p:cNvPr id="3" name="Rectangle 28"/>
          <p:cNvSpPr/>
          <p:nvPr/>
        </p:nvSpPr>
        <p:spPr>
          <a:xfrm>
            <a:off x="838200" y="1828800"/>
            <a:ext cx="8305800" cy="381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buAutoNum type="arabicPeriod"/>
            </a:pPr>
            <a:r>
              <a:rPr lang="en-US" altLang="ko-KR" sz="2000" b="1" dirty="0" smtClean="0">
                <a:solidFill>
                  <a:schemeClr val="tx1"/>
                </a:solidFill>
                <a:latin typeface="Batang" pitchFamily="18" charset="-127"/>
                <a:ea typeface="Batang" pitchFamily="18" charset="-127"/>
              </a:rPr>
              <a:t>Fill color: Red Stroke </a:t>
            </a:r>
            <a:r>
              <a:rPr lang="en-US" altLang="ko-KR" sz="2000" b="1" dirty="0" err="1" smtClean="0">
                <a:solidFill>
                  <a:schemeClr val="tx1"/>
                </a:solidFill>
                <a:latin typeface="Batang" pitchFamily="18" charset="-127"/>
                <a:ea typeface="Batang" pitchFamily="18" charset="-127"/>
              </a:rPr>
              <a:t>color:Black</a:t>
            </a:r>
            <a:r>
              <a:rPr lang="en-US" altLang="ko-KR" sz="2000" b="1" dirty="0" smtClean="0">
                <a:solidFill>
                  <a:schemeClr val="tx1"/>
                </a:solidFill>
                <a:latin typeface="Batang" pitchFamily="18" charset="-127"/>
                <a:ea typeface="Batang" pitchFamily="18" charset="-127"/>
              </a:rPr>
              <a:t>&gt; Making Red </a:t>
            </a:r>
            <a:r>
              <a:rPr lang="en-US" sz="2000" b="1" dirty="0" err="1" smtClean="0">
                <a:solidFill>
                  <a:schemeClr val="tx1"/>
                </a:solidFill>
                <a:latin typeface="Batang" pitchFamily="18" charset="-127"/>
                <a:ea typeface="Batang" pitchFamily="18" charset="-127"/>
              </a:rPr>
              <a:t>elytron</a:t>
            </a:r>
            <a:r>
              <a:rPr lang="en-US" sz="2000" b="1" dirty="0" smtClean="0">
                <a:solidFill>
                  <a:schemeClr val="tx1"/>
                </a:solidFill>
                <a:latin typeface="Batang" pitchFamily="18" charset="-127"/>
                <a:ea typeface="Batang" pitchFamily="18" charset="-127"/>
              </a:rPr>
              <a:t> by </a:t>
            </a:r>
            <a:r>
              <a:rPr lang="en-US" sz="2000" b="1" dirty="0" smtClean="0"/>
              <a:t> </a:t>
            </a:r>
            <a:r>
              <a:rPr lang="en-US" altLang="ko-KR" sz="2000" b="1" u="sng" dirty="0" smtClean="0">
                <a:solidFill>
                  <a:schemeClr val="tx1"/>
                </a:solidFill>
                <a:latin typeface="Batang" pitchFamily="18" charset="-127"/>
                <a:ea typeface="Batang" pitchFamily="18" charset="-127"/>
              </a:rPr>
              <a:t>ellipse </a:t>
            </a:r>
            <a:r>
              <a:rPr lang="en-US" altLang="ko-KR" sz="2000" b="1" u="sng" dirty="0" smtClean="0">
                <a:solidFill>
                  <a:schemeClr val="tx1"/>
                </a:solidFill>
                <a:latin typeface="Batang" pitchFamily="18" charset="-127"/>
                <a:ea typeface="Batang" pitchFamily="18" charset="-127"/>
              </a:rPr>
              <a:t>Tool</a:t>
            </a:r>
            <a:r>
              <a:rPr lang="en-US" altLang="ko-KR" sz="2000" b="1" dirty="0" smtClean="0">
                <a:solidFill>
                  <a:schemeClr val="tx1"/>
                </a:solidFill>
                <a:latin typeface="Batang" pitchFamily="18" charset="-127"/>
                <a:ea typeface="Batang" pitchFamily="18" charset="-127"/>
              </a:rPr>
              <a:t>&gt; Fill color: Red Stroke </a:t>
            </a:r>
            <a:r>
              <a:rPr lang="en-US" altLang="ko-KR" sz="2000" b="1" dirty="0" err="1" smtClean="0">
                <a:solidFill>
                  <a:schemeClr val="tx1"/>
                </a:solidFill>
                <a:latin typeface="Batang" pitchFamily="18" charset="-127"/>
                <a:ea typeface="Batang" pitchFamily="18" charset="-127"/>
              </a:rPr>
              <a:t>color:Black</a:t>
            </a:r>
            <a:r>
              <a:rPr lang="en-US" altLang="ko-KR" sz="2000" b="1" dirty="0" smtClean="0">
                <a:solidFill>
                  <a:schemeClr val="tx1"/>
                </a:solidFill>
                <a:latin typeface="Batang" pitchFamily="18" charset="-127"/>
                <a:ea typeface="Batang" pitchFamily="18" charset="-127"/>
              </a:rPr>
              <a:t> </a:t>
            </a:r>
            <a:r>
              <a:rPr lang="en-US" altLang="ko-KR" sz="2000" b="1" dirty="0" smtClean="0">
                <a:solidFill>
                  <a:schemeClr val="tx1"/>
                </a:solidFill>
                <a:latin typeface="Batang" pitchFamily="18" charset="-127"/>
                <a:ea typeface="Batang" pitchFamily="18" charset="-127"/>
              </a:rPr>
              <a:t>Making </a:t>
            </a:r>
            <a:r>
              <a:rPr lang="en-US" altLang="ko-KR" sz="2000" b="1" dirty="0" smtClean="0">
                <a:solidFill>
                  <a:schemeClr val="tx1"/>
                </a:solidFill>
                <a:latin typeface="Batang" pitchFamily="18" charset="-127"/>
                <a:ea typeface="Batang" pitchFamily="18" charset="-127"/>
              </a:rPr>
              <a:t>4 black </a:t>
            </a:r>
            <a:r>
              <a:rPr lang="en-US" altLang="ko-KR" sz="2000" b="1" dirty="0" smtClean="0">
                <a:solidFill>
                  <a:schemeClr val="tx1"/>
                </a:solidFill>
                <a:latin typeface="Batang" pitchFamily="18" charset="-127"/>
                <a:ea typeface="Batang" pitchFamily="18" charset="-127"/>
              </a:rPr>
              <a:t>spots</a:t>
            </a:r>
            <a:r>
              <a:rPr lang="en-US" altLang="ko-KR" sz="2000" b="1" dirty="0" smtClean="0">
                <a:solidFill>
                  <a:schemeClr val="tx1"/>
                </a:solidFill>
                <a:latin typeface="Batang" pitchFamily="18" charset="-127"/>
                <a:ea typeface="Batang" pitchFamily="18" charset="-127"/>
              </a:rPr>
              <a:t> </a:t>
            </a:r>
            <a:r>
              <a:rPr lang="en-US" altLang="ko-KR" sz="2000" b="1" dirty="0" smtClean="0">
                <a:solidFill>
                  <a:schemeClr val="tx1"/>
                </a:solidFill>
                <a:latin typeface="Batang" pitchFamily="18" charset="-127"/>
                <a:ea typeface="Batang" pitchFamily="18" charset="-127"/>
              </a:rPr>
              <a:t>on </a:t>
            </a:r>
            <a:r>
              <a:rPr lang="en-US" sz="2000" b="1" dirty="0" err="1" smtClean="0">
                <a:solidFill>
                  <a:schemeClr val="tx1"/>
                </a:solidFill>
                <a:latin typeface="Batang" pitchFamily="18" charset="-127"/>
                <a:ea typeface="Batang" pitchFamily="18" charset="-127"/>
              </a:rPr>
              <a:t>elytron</a:t>
            </a:r>
            <a:r>
              <a:rPr lang="en-US" sz="2000" b="1" dirty="0" smtClean="0">
                <a:solidFill>
                  <a:schemeClr val="tx1"/>
                </a:solidFill>
                <a:latin typeface="Batang" pitchFamily="18" charset="-127"/>
                <a:ea typeface="Batang" pitchFamily="18" charset="-127"/>
              </a:rPr>
              <a:t>(wing cover)</a:t>
            </a:r>
            <a:endParaRPr lang="en-US" altLang="ko-KR" sz="2000" b="1" dirty="0" smtClean="0">
              <a:solidFill>
                <a:schemeClr val="tx1"/>
              </a:solidFill>
              <a:latin typeface="Batang" pitchFamily="18" charset="-127"/>
              <a:ea typeface="Batang" pitchFamily="18" charset="-127"/>
            </a:endParaRPr>
          </a:p>
          <a:p>
            <a:pPr marL="457200" indent="-457200"/>
            <a:r>
              <a:rPr lang="en-US" altLang="ko-KR" sz="2000" b="1" dirty="0" smtClean="0">
                <a:solidFill>
                  <a:schemeClr val="tx1"/>
                </a:solidFill>
                <a:latin typeface="Batang" pitchFamily="18" charset="-127"/>
                <a:ea typeface="Batang" pitchFamily="18" charset="-127"/>
              </a:rPr>
              <a:t>2.  Fill color: Black Stroke color: Black, Making a black </a:t>
            </a:r>
            <a:r>
              <a:rPr lang="en-US" sz="2000" b="1" dirty="0" err="1" smtClean="0">
                <a:solidFill>
                  <a:schemeClr val="tx1"/>
                </a:solidFill>
                <a:latin typeface="Batang" pitchFamily="18" charset="-127"/>
                <a:ea typeface="Batang" pitchFamily="18" charset="-127"/>
              </a:rPr>
              <a:t>pronotum</a:t>
            </a:r>
            <a:r>
              <a:rPr lang="en-US" sz="2000" b="1" dirty="0" smtClean="0">
                <a:solidFill>
                  <a:schemeClr val="tx1"/>
                </a:solidFill>
                <a:latin typeface="Batang" pitchFamily="18" charset="-127"/>
                <a:ea typeface="Batang" pitchFamily="18" charset="-127"/>
              </a:rPr>
              <a:t> and head</a:t>
            </a:r>
            <a:r>
              <a:rPr lang="en-US" sz="2000" b="1" dirty="0" smtClean="0">
                <a:solidFill>
                  <a:schemeClr val="tx1"/>
                </a:solidFill>
                <a:latin typeface="Batang" pitchFamily="18" charset="-127"/>
                <a:ea typeface="Batang" pitchFamily="18" charset="-127"/>
              </a:rPr>
              <a:t> </a:t>
            </a:r>
            <a:r>
              <a:rPr lang="en-US" sz="2000" b="1" dirty="0" smtClean="0">
                <a:solidFill>
                  <a:schemeClr val="tx1"/>
                </a:solidFill>
                <a:latin typeface="Batang" pitchFamily="18" charset="-127"/>
                <a:ea typeface="Batang" pitchFamily="18" charset="-127"/>
              </a:rPr>
              <a:t>by </a:t>
            </a:r>
            <a:r>
              <a:rPr lang="en-US" sz="2000" b="1" dirty="0" smtClean="0"/>
              <a:t> </a:t>
            </a:r>
            <a:r>
              <a:rPr lang="en-US" altLang="ko-KR" sz="2000" b="1" dirty="0" smtClean="0">
                <a:solidFill>
                  <a:schemeClr val="tx1"/>
                </a:solidFill>
                <a:latin typeface="Batang" pitchFamily="18" charset="-127"/>
                <a:ea typeface="Batang" pitchFamily="18" charset="-127"/>
              </a:rPr>
              <a:t>ellipse Tool&gt; Fill color: white Stroke color: Black Making white an eye</a:t>
            </a:r>
            <a:r>
              <a:rPr lang="en-US" sz="2000" b="1" dirty="0" smtClean="0">
                <a:solidFill>
                  <a:schemeClr val="tx1"/>
                </a:solidFill>
                <a:latin typeface="Batang" pitchFamily="18" charset="-127"/>
                <a:ea typeface="Batang" pitchFamily="18" charset="-127"/>
              </a:rPr>
              <a:t> by </a:t>
            </a:r>
            <a:r>
              <a:rPr lang="en-US" altLang="ko-KR" sz="2000" b="1" dirty="0" smtClean="0">
                <a:solidFill>
                  <a:schemeClr val="tx1"/>
                </a:solidFill>
                <a:latin typeface="Batang" pitchFamily="18" charset="-127"/>
                <a:ea typeface="Batang" pitchFamily="18" charset="-127"/>
              </a:rPr>
              <a:t>ellipse Tool&gt; Fill color: black  Stroke color: Black Making a black </a:t>
            </a:r>
            <a:r>
              <a:rPr lang="en-US" sz="2000" b="1" dirty="0" smtClean="0">
                <a:solidFill>
                  <a:schemeClr val="tx1"/>
                </a:solidFill>
                <a:latin typeface="Batang" pitchFamily="18" charset="-127"/>
                <a:ea typeface="Batang" pitchFamily="18" charset="-127"/>
              </a:rPr>
              <a:t>pupil by </a:t>
            </a:r>
            <a:r>
              <a:rPr lang="en-US" altLang="ko-KR" sz="2000" b="1" dirty="0" smtClean="0">
                <a:solidFill>
                  <a:schemeClr val="tx1"/>
                </a:solidFill>
                <a:latin typeface="Batang" pitchFamily="18" charset="-127"/>
                <a:ea typeface="Batang" pitchFamily="18" charset="-127"/>
              </a:rPr>
              <a:t>ellipse Tool</a:t>
            </a:r>
          </a:p>
          <a:p>
            <a:pPr marL="457200" indent="-457200">
              <a:buAutoNum type="arabicPeriod" startAt="3"/>
            </a:pPr>
            <a:r>
              <a:rPr lang="en-US" altLang="ko-KR" sz="2000" b="1" dirty="0" smtClean="0">
                <a:solidFill>
                  <a:schemeClr val="tx1"/>
                </a:solidFill>
                <a:latin typeface="Batang" pitchFamily="18" charset="-127"/>
                <a:ea typeface="Batang" pitchFamily="18" charset="-127"/>
              </a:rPr>
              <a:t>Click both </a:t>
            </a:r>
            <a:r>
              <a:rPr lang="en-US" altLang="ko-KR" sz="2000" b="1" dirty="0" smtClean="0">
                <a:solidFill>
                  <a:schemeClr val="tx1"/>
                </a:solidFill>
                <a:latin typeface="Batang" pitchFamily="18" charset="-127"/>
                <a:ea typeface="Batang" pitchFamily="18" charset="-127"/>
              </a:rPr>
              <a:t>the eye and the</a:t>
            </a:r>
            <a:r>
              <a:rPr lang="en-US" sz="2000" b="1" dirty="0" smtClean="0">
                <a:solidFill>
                  <a:schemeClr val="tx1"/>
                </a:solidFill>
                <a:latin typeface="Batang" pitchFamily="18" charset="-127"/>
                <a:ea typeface="Batang" pitchFamily="18" charset="-127"/>
              </a:rPr>
              <a:t> </a:t>
            </a:r>
            <a:r>
              <a:rPr lang="en-US" sz="2000" b="1" dirty="0" smtClean="0">
                <a:solidFill>
                  <a:schemeClr val="tx1"/>
                </a:solidFill>
                <a:latin typeface="Batang" pitchFamily="18" charset="-127"/>
                <a:ea typeface="Batang" pitchFamily="18" charset="-127"/>
              </a:rPr>
              <a:t>pupil&gt;</a:t>
            </a:r>
            <a:r>
              <a:rPr lang="en-US" altLang="ko-KR" sz="2000" b="1" dirty="0" smtClean="0">
                <a:solidFill>
                  <a:schemeClr val="tx1"/>
                </a:solidFill>
                <a:latin typeface="Batang" pitchFamily="18" charset="-127"/>
                <a:ea typeface="Batang" pitchFamily="18" charset="-127"/>
              </a:rPr>
              <a:t> Press </a:t>
            </a:r>
            <a:r>
              <a:rPr lang="en-US" altLang="ko-KR" sz="2000" b="1" dirty="0" smtClean="0">
                <a:solidFill>
                  <a:schemeClr val="tx1"/>
                </a:solidFill>
                <a:latin typeface="Batang" pitchFamily="18" charset="-127"/>
                <a:ea typeface="Batang" pitchFamily="18" charset="-127"/>
              </a:rPr>
              <a:t>Alt key, then can get copy&gt; Move them properly</a:t>
            </a:r>
          </a:p>
          <a:p>
            <a:pPr marL="457200" indent="-457200"/>
            <a:r>
              <a:rPr lang="ko-KR" altLang="en-US" sz="2000" b="1" dirty="0" smtClean="0">
                <a:solidFill>
                  <a:schemeClr val="tx1"/>
                </a:solidFill>
                <a:latin typeface="Batang" pitchFamily="18" charset="-127"/>
                <a:ea typeface="Batang" pitchFamily="18" charset="-127"/>
              </a:rPr>
              <a:t>      </a:t>
            </a:r>
            <a:r>
              <a:rPr lang="en-US" altLang="ko-KR" sz="2000" b="1" dirty="0" smtClean="0">
                <a:solidFill>
                  <a:schemeClr val="tx1"/>
                </a:solidFill>
                <a:latin typeface="Batang" pitchFamily="18" charset="-127"/>
                <a:ea typeface="Batang" pitchFamily="18" charset="-127"/>
              </a:rPr>
              <a:t>By </a:t>
            </a:r>
            <a:r>
              <a:rPr lang="en-US" altLang="ko-KR" sz="2000" b="1" u="sng" dirty="0" smtClean="0">
                <a:solidFill>
                  <a:schemeClr val="tx1"/>
                </a:solidFill>
                <a:latin typeface="Batang" pitchFamily="18" charset="-127"/>
                <a:ea typeface="Batang" pitchFamily="18" charset="-127"/>
              </a:rPr>
              <a:t>pen tool </a:t>
            </a:r>
            <a:r>
              <a:rPr lang="en-US" altLang="ko-KR" sz="2000" b="1" dirty="0" smtClean="0">
                <a:solidFill>
                  <a:schemeClr val="tx1"/>
                </a:solidFill>
                <a:latin typeface="Batang" pitchFamily="18" charset="-127"/>
                <a:ea typeface="Batang" pitchFamily="18" charset="-127"/>
              </a:rPr>
              <a:t>draw </a:t>
            </a:r>
            <a:r>
              <a:rPr lang="en-US" altLang="ko-KR" sz="2000" b="1" dirty="0" smtClean="0">
                <a:solidFill>
                  <a:schemeClr val="tx1"/>
                </a:solidFill>
                <a:latin typeface="Batang" pitchFamily="18" charset="-127"/>
                <a:ea typeface="Batang" pitchFamily="18" charset="-127"/>
              </a:rPr>
              <a:t>one </a:t>
            </a:r>
            <a:r>
              <a:rPr lang="en-US" altLang="ko-KR" sz="2000" b="1" dirty="0" err="1" smtClean="0">
                <a:solidFill>
                  <a:schemeClr val="tx1"/>
                </a:solidFill>
                <a:latin typeface="Batang" pitchFamily="18" charset="-127"/>
                <a:ea typeface="Batang" pitchFamily="18" charset="-127"/>
              </a:rPr>
              <a:t>antenne</a:t>
            </a:r>
            <a:r>
              <a:rPr lang="en-US" altLang="ko-KR" sz="2000" b="1" dirty="0" smtClean="0">
                <a:solidFill>
                  <a:schemeClr val="tx1"/>
                </a:solidFill>
                <a:latin typeface="Batang" pitchFamily="18" charset="-127"/>
                <a:ea typeface="Batang" pitchFamily="18" charset="-127"/>
              </a:rPr>
              <a:t>&gt;Choose </a:t>
            </a:r>
            <a:r>
              <a:rPr lang="en-US" altLang="ko-KR" sz="2000" b="1" dirty="0" smtClean="0">
                <a:solidFill>
                  <a:schemeClr val="tx1"/>
                </a:solidFill>
                <a:latin typeface="Batang" pitchFamily="18" charset="-127"/>
                <a:ea typeface="Batang" pitchFamily="18" charset="-127"/>
              </a:rPr>
              <a:t>the </a:t>
            </a:r>
            <a:r>
              <a:rPr lang="en-US" altLang="ko-KR" sz="2000" b="1" dirty="0" err="1" smtClean="0">
                <a:solidFill>
                  <a:schemeClr val="tx1"/>
                </a:solidFill>
                <a:latin typeface="Batang" pitchFamily="18" charset="-127"/>
                <a:ea typeface="Batang" pitchFamily="18" charset="-127"/>
              </a:rPr>
              <a:t>antenne</a:t>
            </a:r>
            <a:r>
              <a:rPr lang="en-US" altLang="ko-KR" sz="2000" b="1" dirty="0" smtClean="0">
                <a:solidFill>
                  <a:schemeClr val="tx1"/>
                </a:solidFill>
                <a:latin typeface="Batang" pitchFamily="18" charset="-127"/>
                <a:ea typeface="Batang" pitchFamily="18" charset="-127"/>
              </a:rPr>
              <a:t>&gt;</a:t>
            </a:r>
            <a:r>
              <a:rPr lang="ko-KR" altLang="en-US" sz="2000" b="1" dirty="0" smtClean="0">
                <a:solidFill>
                  <a:schemeClr val="tx1"/>
                </a:solidFill>
                <a:latin typeface="Batang" pitchFamily="18" charset="-127"/>
                <a:ea typeface="Batang" pitchFamily="18" charset="-127"/>
              </a:rPr>
              <a:t> </a:t>
            </a:r>
            <a:endParaRPr lang="en-US" altLang="ko-KR" sz="2000" b="1" dirty="0" smtClean="0">
              <a:solidFill>
                <a:schemeClr val="tx1"/>
              </a:solidFill>
              <a:latin typeface="Batang" pitchFamily="18" charset="-127"/>
              <a:ea typeface="Batang" pitchFamily="18" charset="-127"/>
            </a:endParaRPr>
          </a:p>
          <a:p>
            <a:pPr marL="457200" indent="-457200"/>
            <a:r>
              <a:rPr lang="en-US" altLang="ko-KR" sz="2000" b="1" dirty="0" smtClean="0">
                <a:solidFill>
                  <a:schemeClr val="tx1"/>
                </a:solidFill>
                <a:latin typeface="Batang" pitchFamily="18" charset="-127"/>
                <a:ea typeface="Batang" pitchFamily="18" charset="-127"/>
              </a:rPr>
              <a:t> </a:t>
            </a:r>
            <a:r>
              <a:rPr lang="en-US" altLang="ko-KR" sz="2000" b="1" dirty="0" smtClean="0">
                <a:solidFill>
                  <a:schemeClr val="tx1"/>
                </a:solidFill>
                <a:latin typeface="Batang" pitchFamily="18" charset="-127"/>
                <a:ea typeface="Batang" pitchFamily="18" charset="-127"/>
              </a:rPr>
              <a:t>     </a:t>
            </a:r>
            <a:r>
              <a:rPr lang="en-US" altLang="ko-KR" sz="2000" b="1" dirty="0" smtClean="0">
                <a:solidFill>
                  <a:schemeClr val="tx1"/>
                </a:solidFill>
                <a:latin typeface="Batang" pitchFamily="18" charset="-127"/>
                <a:ea typeface="Batang" pitchFamily="18" charset="-127"/>
              </a:rPr>
              <a:t>Choose </a:t>
            </a:r>
            <a:r>
              <a:rPr lang="en-US" altLang="ko-KR" sz="2000" b="1" u="sng" dirty="0" smtClean="0">
                <a:solidFill>
                  <a:schemeClr val="tx1"/>
                </a:solidFill>
                <a:latin typeface="Batang" pitchFamily="18" charset="-127"/>
                <a:ea typeface="Batang" pitchFamily="18" charset="-127"/>
              </a:rPr>
              <a:t>reflect tool</a:t>
            </a:r>
            <a:r>
              <a:rPr lang="en-US" altLang="ko-KR" sz="2000" b="1" dirty="0" smtClean="0">
                <a:solidFill>
                  <a:schemeClr val="tx1"/>
                </a:solidFill>
                <a:latin typeface="Batang" pitchFamily="18" charset="-127"/>
                <a:ea typeface="Batang" pitchFamily="18" charset="-127"/>
              </a:rPr>
              <a:t>&gt;</a:t>
            </a:r>
            <a:r>
              <a:rPr lang="en-US" altLang="ko-KR" sz="2000" b="1" dirty="0" smtClean="0">
                <a:solidFill>
                  <a:schemeClr val="tx1"/>
                </a:solidFill>
                <a:latin typeface="Batang" pitchFamily="18" charset="-127"/>
                <a:ea typeface="Batang" pitchFamily="18" charset="-127"/>
              </a:rPr>
              <a:t>Click alt key and the </a:t>
            </a:r>
            <a:r>
              <a:rPr lang="en-US" sz="2000" b="1" dirty="0" smtClean="0">
                <a:solidFill>
                  <a:schemeClr val="tx1"/>
                </a:solidFill>
                <a:latin typeface="Batang" pitchFamily="18" charset="-127"/>
                <a:ea typeface="Batang" pitchFamily="18" charset="-127"/>
              </a:rPr>
              <a:t>reference </a:t>
            </a:r>
            <a:r>
              <a:rPr lang="en-US" sz="2000" b="1" dirty="0" smtClean="0">
                <a:solidFill>
                  <a:schemeClr val="tx1"/>
                </a:solidFill>
                <a:latin typeface="Batang" pitchFamily="18" charset="-127"/>
                <a:ea typeface="Batang" pitchFamily="18" charset="-127"/>
              </a:rPr>
              <a:t>point at the same time&gt;Click </a:t>
            </a:r>
            <a:r>
              <a:rPr lang="en-US" sz="2000" b="1" dirty="0" smtClean="0">
                <a:solidFill>
                  <a:schemeClr val="tx1"/>
                </a:solidFill>
                <a:latin typeface="Batang" pitchFamily="18" charset="-127"/>
                <a:ea typeface="Batang" pitchFamily="18" charset="-127"/>
              </a:rPr>
              <a:t>vertical, record, check preview, click copy &gt;OK</a:t>
            </a:r>
            <a:r>
              <a:rPr lang="en-US" altLang="ko-KR" sz="2000" b="1" dirty="0" smtClean="0">
                <a:solidFill>
                  <a:schemeClr val="tx1"/>
                </a:solidFill>
                <a:latin typeface="Batang" pitchFamily="18" charset="-127"/>
                <a:ea typeface="Batang" pitchFamily="18" charset="-127"/>
              </a:rPr>
              <a:t> </a:t>
            </a:r>
            <a:endParaRPr lang="en-US" altLang="ko-KR" sz="2000" b="1" dirty="0" smtClean="0">
              <a:solidFill>
                <a:schemeClr val="tx1"/>
              </a:solidFill>
              <a:latin typeface="Batang" pitchFamily="18" charset="-127"/>
              <a:ea typeface="Batang" pitchFamily="18" charset="-127"/>
            </a:endParaRPr>
          </a:p>
        </p:txBody>
      </p:sp>
      <p:sp>
        <p:nvSpPr>
          <p:cNvPr id="6" name="Rectangle 4"/>
          <p:cNvSpPr/>
          <p:nvPr/>
        </p:nvSpPr>
        <p:spPr>
          <a:xfrm>
            <a:off x="381000" y="1905000"/>
            <a:ext cx="3048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cxnSp>
        <p:nvCxnSpPr>
          <p:cNvPr id="7" name="Straight Arrow Connector 6"/>
          <p:cNvCxnSpPr/>
          <p:nvPr/>
        </p:nvCxnSpPr>
        <p:spPr>
          <a:xfrm rot="10800000">
            <a:off x="609600" y="2057400"/>
            <a:ext cx="838200" cy="381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4"/>
          <p:cNvSpPr/>
          <p:nvPr/>
        </p:nvSpPr>
        <p:spPr>
          <a:xfrm>
            <a:off x="0" y="2438400"/>
            <a:ext cx="3810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cxnSp>
        <p:nvCxnSpPr>
          <p:cNvPr id="21" name="Elbow Connector 20"/>
          <p:cNvCxnSpPr/>
          <p:nvPr/>
        </p:nvCxnSpPr>
        <p:spPr>
          <a:xfrm rot="16200000" flipH="1">
            <a:off x="-57150" y="2724150"/>
            <a:ext cx="2590800" cy="2476500"/>
          </a:xfrm>
          <a:prstGeom prst="bentConnector3">
            <a:avLst>
              <a:gd name="adj1" fmla="val 98802"/>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itle 1"/>
          <p:cNvSpPr txBox="1">
            <a:spLocks/>
          </p:cNvSpPr>
          <p:nvPr/>
        </p:nvSpPr>
        <p:spPr>
          <a:xfrm>
            <a:off x="1143000" y="0"/>
            <a:ext cx="7315200" cy="685800"/>
          </a:xfrm>
          <a:prstGeom prst="rect">
            <a:avLst/>
          </a:prstGeom>
        </p:spPr>
        <p:txBody>
          <a:bodyPr vert="horz" lIns="91440" tIns="45720" rIns="91440" bIns="45720" rtlCol="0" anchor="ctr">
            <a:normAutofit fontScale="92500" lnSpcReduction="10000"/>
          </a:bodyPr>
          <a:lstStyle/>
          <a:p>
            <a:pPr lvl="0" algn="ctr">
              <a:spcBef>
                <a:spcPct val="0"/>
              </a:spcBef>
              <a:defRPr/>
            </a:pPr>
            <a:r>
              <a:rPr lang="en-US" sz="4400" b="1" dirty="0" smtClean="0">
                <a:solidFill>
                  <a:srgbClr val="FF0000"/>
                </a:solidFill>
              </a:rPr>
              <a:t>Creating a Ladybug by illustrator</a:t>
            </a:r>
          </a:p>
        </p:txBody>
      </p:sp>
      <p:sp>
        <p:nvSpPr>
          <p:cNvPr id="32" name="Rectangle 4"/>
          <p:cNvSpPr/>
          <p:nvPr/>
        </p:nvSpPr>
        <p:spPr>
          <a:xfrm>
            <a:off x="381000" y="2209800"/>
            <a:ext cx="3048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cxnSp>
        <p:nvCxnSpPr>
          <p:cNvPr id="36" name="Elbow Connector 35"/>
          <p:cNvCxnSpPr/>
          <p:nvPr/>
        </p:nvCxnSpPr>
        <p:spPr>
          <a:xfrm rot="16200000" flipH="1">
            <a:off x="304800" y="2819400"/>
            <a:ext cx="2514600" cy="1752600"/>
          </a:xfrm>
          <a:prstGeom prst="bentConnector3">
            <a:avLst>
              <a:gd name="adj1" fmla="val 98036"/>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39" name="Picture 38" descr="무당벌레.jpg"/>
          <p:cNvPicPr>
            <a:picLocks noChangeAspect="1"/>
          </p:cNvPicPr>
          <p:nvPr/>
        </p:nvPicPr>
        <p:blipFill>
          <a:blip r:embed="rId7"/>
          <a:stretch>
            <a:fillRect/>
          </a:stretch>
        </p:blipFill>
        <p:spPr>
          <a:xfrm flipH="1">
            <a:off x="5791200" y="533400"/>
            <a:ext cx="1437670" cy="130968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Convert anchor point.jpg"/>
          <p:cNvPicPr>
            <a:picLocks noChangeAspect="1"/>
          </p:cNvPicPr>
          <p:nvPr/>
        </p:nvPicPr>
        <p:blipFill>
          <a:blip r:embed="rId2"/>
          <a:stretch>
            <a:fillRect/>
          </a:stretch>
        </p:blipFill>
        <p:spPr>
          <a:xfrm>
            <a:off x="0" y="304800"/>
            <a:ext cx="838200" cy="6090920"/>
          </a:xfrm>
          <a:prstGeom prst="rect">
            <a:avLst/>
          </a:prstGeom>
        </p:spPr>
      </p:pic>
      <p:sp>
        <p:nvSpPr>
          <p:cNvPr id="2" name="Title 1"/>
          <p:cNvSpPr txBox="1">
            <a:spLocks/>
          </p:cNvSpPr>
          <p:nvPr/>
        </p:nvSpPr>
        <p:spPr>
          <a:xfrm>
            <a:off x="1143000" y="0"/>
            <a:ext cx="7315200" cy="685800"/>
          </a:xfrm>
          <a:prstGeom prst="rect">
            <a:avLst/>
          </a:prstGeom>
        </p:spPr>
        <p:txBody>
          <a:bodyPr vert="horz" lIns="91440" tIns="45720" rIns="91440" bIns="45720" rtlCol="0" anchor="ctr">
            <a:normAutofit fontScale="92500" lnSpcReduction="10000"/>
          </a:bodyPr>
          <a:lstStyle/>
          <a:p>
            <a:pPr lvl="0" algn="ctr">
              <a:spcBef>
                <a:spcPct val="0"/>
              </a:spcBef>
              <a:defRPr/>
            </a:pPr>
            <a:r>
              <a:rPr lang="en-US" sz="4400" b="1" dirty="0" smtClean="0">
                <a:solidFill>
                  <a:srgbClr val="FF0000"/>
                </a:solidFill>
              </a:rPr>
              <a:t>Creating a Ladybug by illustrator</a:t>
            </a:r>
          </a:p>
        </p:txBody>
      </p:sp>
      <p:sp>
        <p:nvSpPr>
          <p:cNvPr id="3" name="Rectangle 28"/>
          <p:cNvSpPr/>
          <p:nvPr/>
        </p:nvSpPr>
        <p:spPr>
          <a:xfrm>
            <a:off x="762000" y="533400"/>
            <a:ext cx="8382000" cy="1219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r>
              <a:rPr lang="en-US" altLang="ko-KR" sz="2000" b="1" dirty="0" smtClean="0">
                <a:solidFill>
                  <a:schemeClr val="tx1"/>
                </a:solidFill>
                <a:latin typeface="Batang" pitchFamily="18" charset="-127"/>
                <a:ea typeface="Batang" pitchFamily="18" charset="-127"/>
              </a:rPr>
              <a:t>4. Draw </a:t>
            </a:r>
            <a:r>
              <a:rPr lang="en-US" altLang="ko-KR" sz="2000" b="1" dirty="0" smtClean="0">
                <a:solidFill>
                  <a:schemeClr val="tx1"/>
                </a:solidFill>
                <a:latin typeface="Batang" pitchFamily="18" charset="-127"/>
                <a:ea typeface="Batang" pitchFamily="18" charset="-127"/>
              </a:rPr>
              <a:t>three legs </a:t>
            </a:r>
            <a:r>
              <a:rPr lang="en-US" altLang="ko-KR" sz="2000" b="1" dirty="0" smtClean="0">
                <a:solidFill>
                  <a:schemeClr val="tx1"/>
                </a:solidFill>
                <a:latin typeface="Batang" pitchFamily="18" charset="-127"/>
                <a:ea typeface="Batang" pitchFamily="18" charset="-127"/>
              </a:rPr>
              <a:t>by </a:t>
            </a:r>
            <a:r>
              <a:rPr lang="en-US" altLang="ko-KR" sz="2000" b="1" u="sng" dirty="0" smtClean="0">
                <a:solidFill>
                  <a:schemeClr val="tx1"/>
                </a:solidFill>
                <a:latin typeface="Batang" pitchFamily="18" charset="-127"/>
                <a:ea typeface="Batang" pitchFamily="18" charset="-127"/>
              </a:rPr>
              <a:t>pen </a:t>
            </a:r>
            <a:r>
              <a:rPr lang="en-US" altLang="ko-KR" sz="2000" b="1" u="sng" dirty="0" smtClean="0">
                <a:solidFill>
                  <a:schemeClr val="tx1"/>
                </a:solidFill>
                <a:latin typeface="Batang" pitchFamily="18" charset="-127"/>
                <a:ea typeface="Batang" pitchFamily="18" charset="-127"/>
              </a:rPr>
              <a:t>tool </a:t>
            </a:r>
            <a:r>
              <a:rPr lang="en-US" altLang="ko-KR" sz="2000" b="1" dirty="0" smtClean="0">
                <a:solidFill>
                  <a:schemeClr val="tx1"/>
                </a:solidFill>
                <a:latin typeface="Batang" pitchFamily="18" charset="-127"/>
                <a:ea typeface="Batang" pitchFamily="18" charset="-127"/>
              </a:rPr>
              <a:t>&gt;After choosing </a:t>
            </a:r>
            <a:r>
              <a:rPr lang="en-US" altLang="ko-KR" sz="2000" b="1" dirty="0" smtClean="0">
                <a:solidFill>
                  <a:schemeClr val="tx1"/>
                </a:solidFill>
                <a:latin typeface="Batang" pitchFamily="18" charset="-127"/>
                <a:ea typeface="Batang" pitchFamily="18" charset="-127"/>
              </a:rPr>
              <a:t>the </a:t>
            </a:r>
            <a:r>
              <a:rPr lang="en-US" altLang="ko-KR" sz="2000" b="1" dirty="0" smtClean="0">
                <a:solidFill>
                  <a:schemeClr val="tx1"/>
                </a:solidFill>
                <a:latin typeface="Batang" pitchFamily="18" charset="-127"/>
                <a:ea typeface="Batang" pitchFamily="18" charset="-127"/>
              </a:rPr>
              <a:t>legs,</a:t>
            </a:r>
            <a:r>
              <a:rPr lang="ko-KR" altLang="en-US" sz="2000" b="1" dirty="0" smtClean="0">
                <a:solidFill>
                  <a:schemeClr val="tx1"/>
                </a:solidFill>
                <a:latin typeface="Batang" pitchFamily="18" charset="-127"/>
                <a:ea typeface="Batang" pitchFamily="18" charset="-127"/>
              </a:rPr>
              <a:t> </a:t>
            </a:r>
            <a:r>
              <a:rPr lang="en-US" altLang="ko-KR" sz="2000" b="1" dirty="0" smtClean="0">
                <a:solidFill>
                  <a:schemeClr val="tx1"/>
                </a:solidFill>
                <a:latin typeface="Batang" pitchFamily="18" charset="-127"/>
                <a:ea typeface="Batang" pitchFamily="18" charset="-127"/>
              </a:rPr>
              <a:t>click the </a:t>
            </a:r>
            <a:r>
              <a:rPr lang="en-US" altLang="ko-KR" sz="2000" b="1" u="sng" dirty="0" smtClean="0">
                <a:solidFill>
                  <a:schemeClr val="tx1"/>
                </a:solidFill>
                <a:latin typeface="Batang" pitchFamily="18" charset="-127"/>
                <a:ea typeface="Batang" pitchFamily="18" charset="-127"/>
              </a:rPr>
              <a:t>Reflect tool </a:t>
            </a:r>
            <a:r>
              <a:rPr lang="en-US" altLang="ko-KR" sz="2000" b="1" dirty="0" smtClean="0">
                <a:solidFill>
                  <a:schemeClr val="tx1"/>
                </a:solidFill>
                <a:latin typeface="Batang" pitchFamily="18" charset="-127"/>
                <a:ea typeface="Batang" pitchFamily="18" charset="-127"/>
              </a:rPr>
              <a:t>&gt;Click Alt </a:t>
            </a:r>
            <a:r>
              <a:rPr lang="en-US" altLang="ko-KR" sz="2000" b="1" dirty="0" smtClean="0">
                <a:solidFill>
                  <a:schemeClr val="tx1"/>
                </a:solidFill>
                <a:latin typeface="Batang" pitchFamily="18" charset="-127"/>
                <a:ea typeface="Batang" pitchFamily="18" charset="-127"/>
              </a:rPr>
              <a:t>key and the </a:t>
            </a:r>
            <a:r>
              <a:rPr lang="en-US" sz="2000" b="1" dirty="0" smtClean="0">
                <a:solidFill>
                  <a:schemeClr val="tx1"/>
                </a:solidFill>
                <a:latin typeface="Batang" pitchFamily="18" charset="-127"/>
                <a:ea typeface="Batang" pitchFamily="18" charset="-127"/>
              </a:rPr>
              <a:t>reference point </a:t>
            </a:r>
            <a:r>
              <a:rPr lang="en-US" sz="2000" b="1" dirty="0" smtClean="0">
                <a:solidFill>
                  <a:schemeClr val="tx1"/>
                </a:solidFill>
                <a:latin typeface="Batang" pitchFamily="18" charset="-127"/>
                <a:ea typeface="Batang" pitchFamily="18" charset="-127"/>
              </a:rPr>
              <a:t>at the center of </a:t>
            </a:r>
            <a:r>
              <a:rPr lang="en-US" altLang="ko-KR" sz="2000" b="1" dirty="0" smtClean="0">
                <a:solidFill>
                  <a:schemeClr val="tx1"/>
                </a:solidFill>
                <a:latin typeface="Batang" pitchFamily="18" charset="-127"/>
                <a:ea typeface="Batang" pitchFamily="18" charset="-127"/>
              </a:rPr>
              <a:t>red </a:t>
            </a:r>
            <a:r>
              <a:rPr lang="en-US" sz="2000" b="1" dirty="0" err="1" smtClean="0">
                <a:solidFill>
                  <a:schemeClr val="tx1"/>
                </a:solidFill>
                <a:latin typeface="Batang" pitchFamily="18" charset="-127"/>
                <a:ea typeface="Batang" pitchFamily="18" charset="-127"/>
              </a:rPr>
              <a:t>elytron</a:t>
            </a:r>
            <a:r>
              <a:rPr lang="en-US" sz="2000" b="1" dirty="0" smtClean="0">
                <a:solidFill>
                  <a:schemeClr val="tx1"/>
                </a:solidFill>
                <a:latin typeface="Batang" pitchFamily="18" charset="-127"/>
                <a:ea typeface="Batang" pitchFamily="18" charset="-127"/>
              </a:rPr>
              <a:t>(wing </a:t>
            </a:r>
            <a:r>
              <a:rPr lang="en-US" sz="2000" b="1" dirty="0" smtClean="0">
                <a:solidFill>
                  <a:schemeClr val="tx1"/>
                </a:solidFill>
                <a:latin typeface="Batang" pitchFamily="18" charset="-127"/>
                <a:ea typeface="Batang" pitchFamily="18" charset="-127"/>
              </a:rPr>
              <a:t>cover</a:t>
            </a:r>
            <a:r>
              <a:rPr lang="en-US" sz="2000" b="1" dirty="0" smtClean="0">
                <a:solidFill>
                  <a:schemeClr val="tx1"/>
                </a:solidFill>
                <a:latin typeface="Batang" pitchFamily="18" charset="-127"/>
                <a:ea typeface="Batang" pitchFamily="18" charset="-127"/>
              </a:rPr>
              <a:t>),then </a:t>
            </a:r>
            <a:r>
              <a:rPr lang="en-US" altLang="ko-KR" sz="2000" b="1" dirty="0" smtClean="0">
                <a:solidFill>
                  <a:schemeClr val="tx1"/>
                </a:solidFill>
                <a:latin typeface="Batang" pitchFamily="18" charset="-127"/>
                <a:ea typeface="Batang" pitchFamily="18" charset="-127"/>
              </a:rPr>
              <a:t>the </a:t>
            </a:r>
            <a:r>
              <a:rPr lang="en-US" altLang="ko-KR" sz="2000" b="1" dirty="0" smtClean="0">
                <a:solidFill>
                  <a:schemeClr val="tx1"/>
                </a:solidFill>
                <a:latin typeface="Batang" pitchFamily="18" charset="-127"/>
                <a:ea typeface="Batang" pitchFamily="18" charset="-127"/>
              </a:rPr>
              <a:t>reflect </a:t>
            </a:r>
            <a:r>
              <a:rPr lang="en-US" sz="2000" b="1" dirty="0" smtClean="0">
                <a:solidFill>
                  <a:schemeClr val="tx1"/>
                </a:solidFill>
                <a:latin typeface="Batang" pitchFamily="18" charset="-127"/>
                <a:ea typeface="Batang" pitchFamily="18" charset="-127"/>
              </a:rPr>
              <a:t>dialog</a:t>
            </a:r>
            <a:r>
              <a:rPr lang="en-US" sz="2000" dirty="0" smtClean="0">
                <a:solidFill>
                  <a:schemeClr val="tx1"/>
                </a:solidFill>
                <a:latin typeface="Batang" pitchFamily="18" charset="-127"/>
                <a:ea typeface="Batang" pitchFamily="18" charset="-127"/>
              </a:rPr>
              <a:t> </a:t>
            </a:r>
            <a:r>
              <a:rPr lang="en-US" sz="2000" b="1" dirty="0" smtClean="0">
                <a:solidFill>
                  <a:schemeClr val="tx1"/>
                </a:solidFill>
                <a:latin typeface="Batang" pitchFamily="18" charset="-127"/>
                <a:ea typeface="Batang" pitchFamily="18" charset="-127"/>
              </a:rPr>
              <a:t>box will </a:t>
            </a:r>
            <a:r>
              <a:rPr lang="en-US" sz="2000" b="1" dirty="0" err="1" smtClean="0">
                <a:solidFill>
                  <a:schemeClr val="tx1"/>
                </a:solidFill>
                <a:latin typeface="Batang" pitchFamily="18" charset="-127"/>
                <a:ea typeface="Batang" pitchFamily="18" charset="-127"/>
              </a:rPr>
              <a:t>appear.Click</a:t>
            </a:r>
            <a:r>
              <a:rPr lang="en-US" sz="2000" b="1" dirty="0" smtClean="0">
                <a:solidFill>
                  <a:schemeClr val="tx1"/>
                </a:solidFill>
                <a:latin typeface="Batang" pitchFamily="18" charset="-127"/>
                <a:ea typeface="Batang" pitchFamily="18" charset="-127"/>
              </a:rPr>
              <a:t> </a:t>
            </a:r>
            <a:r>
              <a:rPr lang="en-US" sz="2000" b="1" dirty="0" smtClean="0">
                <a:solidFill>
                  <a:schemeClr val="tx1"/>
                </a:solidFill>
                <a:latin typeface="Batang" pitchFamily="18" charset="-127"/>
                <a:ea typeface="Batang" pitchFamily="18" charset="-127"/>
              </a:rPr>
              <a:t>vertical</a:t>
            </a:r>
            <a:r>
              <a:rPr lang="en-US" sz="2000" b="1" dirty="0" smtClean="0">
                <a:solidFill>
                  <a:schemeClr val="tx1"/>
                </a:solidFill>
                <a:latin typeface="Batang" pitchFamily="18" charset="-127"/>
                <a:ea typeface="Batang" pitchFamily="18" charset="-127"/>
              </a:rPr>
              <a:t>,</a:t>
            </a:r>
            <a:r>
              <a:rPr lang="en-US" sz="2000" b="1" dirty="0" smtClean="0">
                <a:solidFill>
                  <a:schemeClr val="tx1"/>
                </a:solidFill>
                <a:latin typeface="Batang" pitchFamily="18" charset="-127"/>
                <a:ea typeface="Batang" pitchFamily="18" charset="-127"/>
              </a:rPr>
              <a:t> </a:t>
            </a:r>
            <a:r>
              <a:rPr lang="en-US" sz="2000" b="1" dirty="0" smtClean="0">
                <a:solidFill>
                  <a:schemeClr val="tx1"/>
                </a:solidFill>
                <a:latin typeface="Batang" pitchFamily="18" charset="-127"/>
                <a:ea typeface="Batang" pitchFamily="18" charset="-127"/>
              </a:rPr>
              <a:t>record, check preview, click </a:t>
            </a:r>
            <a:r>
              <a:rPr lang="en-US" sz="2000" b="1" dirty="0" smtClean="0">
                <a:solidFill>
                  <a:schemeClr val="tx1"/>
                </a:solidFill>
                <a:latin typeface="Batang" pitchFamily="18" charset="-127"/>
                <a:ea typeface="Batang" pitchFamily="18" charset="-127"/>
              </a:rPr>
              <a:t>copy</a:t>
            </a:r>
            <a:r>
              <a:rPr lang="en-US" sz="2000" b="1" dirty="0" smtClean="0">
                <a:solidFill>
                  <a:schemeClr val="tx1"/>
                </a:solidFill>
                <a:latin typeface="Batang" pitchFamily="18" charset="-127"/>
                <a:ea typeface="Batang" pitchFamily="18" charset="-127"/>
              </a:rPr>
              <a:t> &gt;OK</a:t>
            </a:r>
            <a:r>
              <a:rPr lang="en-US" altLang="ko-KR" sz="2000" b="1" dirty="0" smtClean="0">
                <a:solidFill>
                  <a:schemeClr val="tx1"/>
                </a:solidFill>
                <a:latin typeface="Batang" pitchFamily="18" charset="-127"/>
                <a:ea typeface="Batang" pitchFamily="18" charset="-127"/>
              </a:rPr>
              <a:t> </a:t>
            </a:r>
          </a:p>
          <a:p>
            <a:pPr marL="457200" indent="-457200"/>
            <a:endParaRPr lang="en-US" altLang="ko-KR" sz="2000" b="1" dirty="0" smtClean="0">
              <a:solidFill>
                <a:schemeClr val="tx1"/>
              </a:solidFill>
              <a:latin typeface="Batang" pitchFamily="18" charset="-127"/>
              <a:ea typeface="Batang" pitchFamily="18" charset="-127"/>
            </a:endParaRPr>
          </a:p>
        </p:txBody>
      </p:sp>
      <p:sp>
        <p:nvSpPr>
          <p:cNvPr id="12" name="Rectangle 4"/>
          <p:cNvSpPr/>
          <p:nvPr/>
        </p:nvSpPr>
        <p:spPr>
          <a:xfrm>
            <a:off x="0" y="2514600"/>
            <a:ext cx="8382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sp>
        <p:nvSpPr>
          <p:cNvPr id="14" name="Rectangle 4"/>
          <p:cNvSpPr/>
          <p:nvPr/>
        </p:nvSpPr>
        <p:spPr>
          <a:xfrm>
            <a:off x="381000" y="1905000"/>
            <a:ext cx="3810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sp>
        <p:nvSpPr>
          <p:cNvPr id="15" name="Rectangle 4"/>
          <p:cNvSpPr/>
          <p:nvPr/>
        </p:nvSpPr>
        <p:spPr>
          <a:xfrm>
            <a:off x="381000" y="2209800"/>
            <a:ext cx="3810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cxnSp>
        <p:nvCxnSpPr>
          <p:cNvPr id="16" name="Elbow Connector 15"/>
          <p:cNvCxnSpPr/>
          <p:nvPr/>
        </p:nvCxnSpPr>
        <p:spPr>
          <a:xfrm flipV="1">
            <a:off x="762000" y="914400"/>
            <a:ext cx="3429000" cy="1524000"/>
          </a:xfrm>
          <a:prstGeom prst="bentConnector3">
            <a:avLst>
              <a:gd name="adj1" fmla="val 1276"/>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838200" y="3352800"/>
            <a:ext cx="8305800" cy="954107"/>
          </a:xfrm>
          <a:prstGeom prst="rect">
            <a:avLst/>
          </a:prstGeom>
        </p:spPr>
        <p:txBody>
          <a:bodyPr wrap="square">
            <a:spAutoFit/>
          </a:bodyPr>
          <a:lstStyle/>
          <a:p>
            <a:pPr marL="457200" indent="-457200"/>
            <a:r>
              <a:rPr lang="en-US" altLang="ko-KR" b="1" dirty="0" smtClean="0">
                <a:latin typeface="Batang" pitchFamily="18" charset="-127"/>
                <a:ea typeface="Batang" pitchFamily="18" charset="-127"/>
              </a:rPr>
              <a:t>5. </a:t>
            </a:r>
            <a:r>
              <a:rPr lang="en-US" altLang="ko-KR" b="1" dirty="0" smtClean="0">
                <a:latin typeface="Batang" pitchFamily="18" charset="-127"/>
                <a:ea typeface="Batang" pitchFamily="18" charset="-127"/>
              </a:rPr>
              <a:t>If you want to create </a:t>
            </a:r>
            <a:r>
              <a:rPr lang="en-US" b="1" dirty="0" smtClean="0">
                <a:latin typeface="Batang" pitchFamily="18" charset="-127"/>
                <a:ea typeface="Batang" pitchFamily="18" charset="-127"/>
              </a:rPr>
              <a:t>the </a:t>
            </a:r>
            <a:r>
              <a:rPr lang="en-US" b="1" dirty="0" smtClean="0">
                <a:latin typeface="Batang" pitchFamily="18" charset="-127"/>
                <a:ea typeface="Batang" pitchFamily="18" charset="-127"/>
              </a:rPr>
              <a:t>ladybug </a:t>
            </a:r>
            <a:r>
              <a:rPr lang="en-US" b="1" dirty="0" smtClean="0">
                <a:latin typeface="Batang" pitchFamily="18" charset="-127"/>
                <a:ea typeface="Batang" pitchFamily="18" charset="-127"/>
              </a:rPr>
              <a:t>which spread wings&gt;By </a:t>
            </a:r>
            <a:r>
              <a:rPr lang="en-US" b="1" u="sng" dirty="0" smtClean="0">
                <a:latin typeface="Batang" pitchFamily="18" charset="-127"/>
                <a:ea typeface="Batang" pitchFamily="18" charset="-127"/>
              </a:rPr>
              <a:t>e</a:t>
            </a:r>
            <a:r>
              <a:rPr lang="en-US" altLang="ko-KR" b="1" u="sng" dirty="0" smtClean="0">
                <a:latin typeface="Batang" pitchFamily="18" charset="-127"/>
                <a:ea typeface="Batang" pitchFamily="18" charset="-127"/>
              </a:rPr>
              <a:t>llipse Tool</a:t>
            </a:r>
            <a:r>
              <a:rPr lang="en-US" altLang="ko-KR" b="1" dirty="0" smtClean="0">
                <a:latin typeface="Batang" pitchFamily="18" charset="-127"/>
                <a:ea typeface="Batang" pitchFamily="18" charset="-127"/>
              </a:rPr>
              <a:t>,</a:t>
            </a:r>
            <a:r>
              <a:rPr lang="ko-KR" altLang="en-US" b="1" dirty="0" smtClean="0">
                <a:latin typeface="Batang" pitchFamily="18" charset="-127"/>
                <a:ea typeface="Batang" pitchFamily="18" charset="-127"/>
              </a:rPr>
              <a:t> </a:t>
            </a:r>
            <a:endParaRPr lang="en-US" altLang="ko-KR" b="1" dirty="0" smtClean="0">
              <a:latin typeface="Batang" pitchFamily="18" charset="-127"/>
              <a:ea typeface="Batang" pitchFamily="18" charset="-127"/>
            </a:endParaRPr>
          </a:p>
          <a:p>
            <a:pPr marL="457200" indent="-457200"/>
            <a:r>
              <a:rPr lang="ko-KR" altLang="en-US" b="1" dirty="0" smtClean="0">
                <a:latin typeface="Batang" pitchFamily="18" charset="-127"/>
                <a:ea typeface="Batang" pitchFamily="18" charset="-127"/>
              </a:rPr>
              <a:t>   </a:t>
            </a:r>
            <a:r>
              <a:rPr lang="en-US" altLang="ko-KR" b="1" dirty="0" smtClean="0">
                <a:latin typeface="Batang" pitchFamily="18" charset="-127"/>
                <a:ea typeface="Batang" pitchFamily="18" charset="-127"/>
              </a:rPr>
              <a:t>make one red round </a:t>
            </a:r>
            <a:r>
              <a:rPr lang="en-US" b="1" dirty="0" err="1" smtClean="0">
                <a:latin typeface="Batang" pitchFamily="18" charset="-127"/>
                <a:ea typeface="Batang" pitchFamily="18" charset="-127"/>
              </a:rPr>
              <a:t>elytron</a:t>
            </a:r>
            <a:r>
              <a:rPr lang="en-US" b="1" dirty="0" smtClean="0">
                <a:latin typeface="Batang" pitchFamily="18" charset="-127"/>
                <a:ea typeface="Batang" pitchFamily="18" charset="-127"/>
              </a:rPr>
              <a:t> (wing cover)</a:t>
            </a:r>
            <a:r>
              <a:rPr lang="en-US" b="1" dirty="0" smtClean="0">
                <a:latin typeface="Batang" pitchFamily="18" charset="-127"/>
                <a:ea typeface="Batang" pitchFamily="18" charset="-127"/>
              </a:rPr>
              <a:t> on body</a:t>
            </a:r>
            <a:r>
              <a:rPr lang="en-US" altLang="ko-KR" b="1" dirty="0" smtClean="0">
                <a:latin typeface="Batang" pitchFamily="18" charset="-127"/>
                <a:ea typeface="Batang" pitchFamily="18" charset="-127"/>
              </a:rPr>
              <a:t>&gt;By using  </a:t>
            </a:r>
            <a:r>
              <a:rPr lang="en-US" altLang="ko-KR" b="1" u="sng" dirty="0" smtClean="0">
                <a:latin typeface="Batang" pitchFamily="18" charset="-127"/>
                <a:ea typeface="Batang" pitchFamily="18" charset="-127"/>
              </a:rPr>
              <a:t>convert </a:t>
            </a:r>
            <a:r>
              <a:rPr lang="en-US" altLang="ko-KR" b="1" u="sng" dirty="0" smtClean="0">
                <a:latin typeface="Batang" pitchFamily="18" charset="-127"/>
                <a:ea typeface="Batang" pitchFamily="18" charset="-127"/>
              </a:rPr>
              <a:t>anchor </a:t>
            </a:r>
            <a:r>
              <a:rPr lang="en-US" altLang="ko-KR" b="1" u="sng" dirty="0" smtClean="0">
                <a:latin typeface="Batang" pitchFamily="18" charset="-127"/>
                <a:ea typeface="Batang" pitchFamily="18" charset="-127"/>
              </a:rPr>
              <a:t>point,</a:t>
            </a:r>
            <a:r>
              <a:rPr lang="ko-KR" altLang="en-US" b="1" dirty="0" smtClean="0">
                <a:latin typeface="Batang" pitchFamily="18" charset="-127"/>
                <a:ea typeface="Batang" pitchFamily="18" charset="-127"/>
              </a:rPr>
              <a:t> </a:t>
            </a:r>
            <a:r>
              <a:rPr lang="en-US" altLang="ko-KR" b="1" dirty="0" smtClean="0">
                <a:latin typeface="Batang" pitchFamily="18" charset="-127"/>
                <a:ea typeface="Batang" pitchFamily="18" charset="-127"/>
              </a:rPr>
              <a:t>Click </a:t>
            </a:r>
            <a:r>
              <a:rPr lang="en-US" b="1" u="sng" dirty="0" smtClean="0">
                <a:latin typeface="Batang" pitchFamily="18" charset="-127"/>
                <a:ea typeface="Batang" pitchFamily="18" charset="-127"/>
              </a:rPr>
              <a:t>both sides</a:t>
            </a:r>
            <a:r>
              <a:rPr lang="en-US" i="1" u="sng" dirty="0" smtClean="0"/>
              <a:t> </a:t>
            </a:r>
            <a:r>
              <a:rPr lang="en-US" i="1" dirty="0" smtClean="0"/>
              <a:t>&gt;</a:t>
            </a:r>
            <a:r>
              <a:rPr lang="en-US" b="1" dirty="0" smtClean="0">
                <a:latin typeface="Batang" pitchFamily="18" charset="-127"/>
                <a:ea typeface="Batang" pitchFamily="18" charset="-127"/>
              </a:rPr>
              <a:t>Make like this picture</a:t>
            </a:r>
            <a:r>
              <a:rPr lang="ko-KR" altLang="en-US" b="1" dirty="0" smtClean="0">
                <a:latin typeface="Batang" pitchFamily="18" charset="-127"/>
                <a:ea typeface="Batang" pitchFamily="18" charset="-127"/>
              </a:rPr>
              <a:t> </a:t>
            </a:r>
            <a:endParaRPr lang="en-US" altLang="ko-KR" b="1" dirty="0" smtClean="0">
              <a:latin typeface="Batang" pitchFamily="18" charset="-127"/>
              <a:ea typeface="Batang" pitchFamily="18" charset="-127"/>
            </a:endParaRPr>
          </a:p>
        </p:txBody>
      </p:sp>
      <p:pic>
        <p:nvPicPr>
          <p:cNvPr id="21" name="Picture 20" descr="reflect.jpg"/>
          <p:cNvPicPr>
            <a:picLocks noChangeAspect="1"/>
          </p:cNvPicPr>
          <p:nvPr/>
        </p:nvPicPr>
        <p:blipFill>
          <a:blip r:embed="rId3" cstate="print"/>
          <a:stretch>
            <a:fillRect/>
          </a:stretch>
        </p:blipFill>
        <p:spPr>
          <a:xfrm>
            <a:off x="1295400" y="1905000"/>
            <a:ext cx="2514600" cy="1490133"/>
          </a:xfrm>
          <a:prstGeom prst="rect">
            <a:avLst/>
          </a:prstGeom>
        </p:spPr>
      </p:pic>
      <p:sp>
        <p:nvSpPr>
          <p:cNvPr id="23" name="Rectangle 4"/>
          <p:cNvSpPr/>
          <p:nvPr/>
        </p:nvSpPr>
        <p:spPr>
          <a:xfrm>
            <a:off x="0" y="1524000"/>
            <a:ext cx="3810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pic>
        <p:nvPicPr>
          <p:cNvPr id="24" name="Picture 23" descr="round elytron.jpg"/>
          <p:cNvPicPr>
            <a:picLocks noChangeAspect="1"/>
          </p:cNvPicPr>
          <p:nvPr/>
        </p:nvPicPr>
        <p:blipFill>
          <a:blip r:embed="rId4"/>
          <a:stretch>
            <a:fillRect/>
          </a:stretch>
        </p:blipFill>
        <p:spPr>
          <a:xfrm>
            <a:off x="4800600" y="2514600"/>
            <a:ext cx="1295400" cy="699029"/>
          </a:xfrm>
          <a:prstGeom prst="rect">
            <a:avLst/>
          </a:prstGeom>
        </p:spPr>
      </p:pic>
      <p:cxnSp>
        <p:nvCxnSpPr>
          <p:cNvPr id="25" name="Elbow Connector 24"/>
          <p:cNvCxnSpPr/>
          <p:nvPr/>
        </p:nvCxnSpPr>
        <p:spPr>
          <a:xfrm>
            <a:off x="381000" y="1828800"/>
            <a:ext cx="8153400" cy="2057400"/>
          </a:xfrm>
          <a:prstGeom prst="bentConnector3">
            <a:avLst>
              <a:gd name="adj1" fmla="val 104552"/>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39" name="Right Arrow 38"/>
          <p:cNvSpPr/>
          <p:nvPr/>
        </p:nvSpPr>
        <p:spPr>
          <a:xfrm>
            <a:off x="6324600" y="2819400"/>
            <a:ext cx="3048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724400" y="26670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867400" y="2743200"/>
            <a:ext cx="304800" cy="3048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Arrow Connector 41"/>
          <p:cNvCxnSpPr>
            <a:endCxn id="40" idx="4"/>
          </p:cNvCxnSpPr>
          <p:nvPr/>
        </p:nvCxnSpPr>
        <p:spPr>
          <a:xfrm rot="5400000" flipH="1" flipV="1">
            <a:off x="4305300" y="3390900"/>
            <a:ext cx="9906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5" name="Picture 44" descr="round elytron1.jpg"/>
          <p:cNvPicPr>
            <a:picLocks noChangeAspect="1"/>
          </p:cNvPicPr>
          <p:nvPr/>
        </p:nvPicPr>
        <p:blipFill>
          <a:blip r:embed="rId5"/>
          <a:stretch>
            <a:fillRect/>
          </a:stretch>
        </p:blipFill>
        <p:spPr>
          <a:xfrm>
            <a:off x="6858000" y="2362200"/>
            <a:ext cx="1396409" cy="914400"/>
          </a:xfrm>
          <a:prstGeom prst="rect">
            <a:avLst/>
          </a:prstGeom>
        </p:spPr>
      </p:pic>
      <p:cxnSp>
        <p:nvCxnSpPr>
          <p:cNvPr id="46" name="Straight Arrow Connector 45"/>
          <p:cNvCxnSpPr/>
          <p:nvPr/>
        </p:nvCxnSpPr>
        <p:spPr>
          <a:xfrm rot="5400000" flipH="1" flipV="1">
            <a:off x="6477000" y="3352800"/>
            <a:ext cx="1066800" cy="152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838200" y="4191000"/>
            <a:ext cx="8305800" cy="1815882"/>
          </a:xfrm>
          <a:prstGeom prst="rect">
            <a:avLst/>
          </a:prstGeom>
        </p:spPr>
        <p:txBody>
          <a:bodyPr wrap="square">
            <a:spAutoFit/>
          </a:bodyPr>
          <a:lstStyle/>
          <a:p>
            <a:pPr marL="457200" indent="-457200"/>
            <a:r>
              <a:rPr lang="en-US" altLang="ko-KR" b="1" dirty="0" smtClean="0">
                <a:latin typeface="Batang" pitchFamily="18" charset="-127"/>
                <a:ea typeface="Batang" pitchFamily="18" charset="-127"/>
              </a:rPr>
              <a:t>6. Draw 4 spots in the red </a:t>
            </a:r>
            <a:r>
              <a:rPr lang="en-US" b="1" dirty="0" err="1" smtClean="0">
                <a:latin typeface="Batang" pitchFamily="18" charset="-127"/>
                <a:ea typeface="Batang" pitchFamily="18" charset="-127"/>
              </a:rPr>
              <a:t>elytron</a:t>
            </a:r>
            <a:r>
              <a:rPr lang="en-US" b="1" dirty="0" smtClean="0">
                <a:latin typeface="Batang" pitchFamily="18" charset="-127"/>
                <a:ea typeface="Batang" pitchFamily="18" charset="-127"/>
              </a:rPr>
              <a:t> (wing cover</a:t>
            </a:r>
            <a:r>
              <a:rPr lang="en-US" b="1" dirty="0" smtClean="0">
                <a:latin typeface="Batang" pitchFamily="18" charset="-127"/>
                <a:ea typeface="Batang" pitchFamily="18" charset="-127"/>
              </a:rPr>
              <a:t>) by </a:t>
            </a:r>
            <a:r>
              <a:rPr lang="en-US" b="1" dirty="0" smtClean="0">
                <a:latin typeface="Batang" pitchFamily="18" charset="-127"/>
                <a:ea typeface="Batang" pitchFamily="18" charset="-127"/>
              </a:rPr>
              <a:t>e</a:t>
            </a:r>
            <a:r>
              <a:rPr lang="en-US" altLang="ko-KR" b="1" dirty="0" smtClean="0">
                <a:latin typeface="Batang" pitchFamily="18" charset="-127"/>
                <a:ea typeface="Batang" pitchFamily="18" charset="-127"/>
              </a:rPr>
              <a:t>llipse Tool </a:t>
            </a:r>
            <a:r>
              <a:rPr lang="en-US" altLang="ko-KR" b="1" dirty="0" smtClean="0">
                <a:latin typeface="Batang" pitchFamily="18" charset="-127"/>
                <a:ea typeface="Batang" pitchFamily="18" charset="-127"/>
              </a:rPr>
              <a:t>&gt; Click the</a:t>
            </a:r>
          </a:p>
          <a:p>
            <a:pPr marL="457200" indent="-457200"/>
            <a:r>
              <a:rPr lang="en-US" altLang="ko-KR" b="1" dirty="0" smtClean="0">
                <a:latin typeface="Batang" pitchFamily="18" charset="-127"/>
                <a:ea typeface="Batang" pitchFamily="18" charset="-127"/>
              </a:rPr>
              <a:t> </a:t>
            </a:r>
            <a:r>
              <a:rPr lang="en-US" altLang="ko-KR" b="1" dirty="0" smtClean="0">
                <a:latin typeface="Batang" pitchFamily="18" charset="-127"/>
                <a:ea typeface="Batang" pitchFamily="18" charset="-127"/>
              </a:rPr>
              <a:t>red </a:t>
            </a:r>
            <a:r>
              <a:rPr lang="en-US" b="1" dirty="0" err="1" smtClean="0">
                <a:latin typeface="Batang" pitchFamily="18" charset="-127"/>
                <a:ea typeface="Batang" pitchFamily="18" charset="-127"/>
              </a:rPr>
              <a:t>elytron</a:t>
            </a:r>
            <a:r>
              <a:rPr lang="en-US" b="1" dirty="0" smtClean="0">
                <a:latin typeface="Batang" pitchFamily="18" charset="-127"/>
                <a:ea typeface="Batang" pitchFamily="18" charset="-127"/>
              </a:rPr>
              <a:t> </a:t>
            </a:r>
            <a:r>
              <a:rPr lang="en-US" b="1" dirty="0" smtClean="0">
                <a:latin typeface="Batang" pitchFamily="18" charset="-127"/>
                <a:ea typeface="Batang" pitchFamily="18" charset="-127"/>
              </a:rPr>
              <a:t>and 4 </a:t>
            </a:r>
            <a:r>
              <a:rPr lang="en-US" altLang="ko-KR" b="1" dirty="0" smtClean="0">
                <a:latin typeface="Batang" pitchFamily="18" charset="-127"/>
                <a:ea typeface="Batang" pitchFamily="18" charset="-127"/>
              </a:rPr>
              <a:t>spots </a:t>
            </a:r>
            <a:r>
              <a:rPr lang="en-US" b="1" dirty="0" smtClean="0">
                <a:latin typeface="Batang" pitchFamily="18" charset="-127"/>
                <a:ea typeface="Batang" pitchFamily="18" charset="-127"/>
              </a:rPr>
              <a:t>&gt;Choose  </a:t>
            </a:r>
            <a:r>
              <a:rPr lang="en-US" altLang="ko-KR" b="1" u="sng" dirty="0" smtClean="0">
                <a:latin typeface="Batang" pitchFamily="18" charset="-127"/>
                <a:ea typeface="Batang" pitchFamily="18" charset="-127"/>
              </a:rPr>
              <a:t>Rotate tool&gt;Press </a:t>
            </a:r>
            <a:r>
              <a:rPr lang="en-US" altLang="ko-KR" b="1" dirty="0" smtClean="0">
                <a:latin typeface="Batang" pitchFamily="18" charset="-127"/>
                <a:ea typeface="Batang" pitchFamily="18" charset="-127"/>
              </a:rPr>
              <a:t>Alt key and </a:t>
            </a:r>
            <a:r>
              <a:rPr lang="en-US" altLang="ko-KR" b="1" dirty="0" smtClean="0">
                <a:latin typeface="Batang" pitchFamily="18" charset="-127"/>
                <a:ea typeface="Batang" pitchFamily="18" charset="-127"/>
              </a:rPr>
              <a:t>the </a:t>
            </a:r>
            <a:endParaRPr lang="en-US" altLang="ko-KR" b="1" dirty="0" smtClean="0">
              <a:latin typeface="Batang" pitchFamily="18" charset="-127"/>
              <a:ea typeface="Batang" pitchFamily="18" charset="-127"/>
            </a:endParaRPr>
          </a:p>
          <a:p>
            <a:pPr marL="457200" indent="-457200"/>
            <a:r>
              <a:rPr lang="en-US" b="1" dirty="0" smtClean="0">
                <a:latin typeface="Batang" pitchFamily="18" charset="-127"/>
                <a:ea typeface="Batang" pitchFamily="18" charset="-127"/>
              </a:rPr>
              <a:t> </a:t>
            </a:r>
            <a:r>
              <a:rPr lang="en-US" b="1" dirty="0" smtClean="0">
                <a:latin typeface="Batang" pitchFamily="18" charset="-127"/>
                <a:ea typeface="Batang" pitchFamily="18" charset="-127"/>
              </a:rPr>
              <a:t>reference </a:t>
            </a:r>
            <a:r>
              <a:rPr lang="en-US" b="1" dirty="0" smtClean="0">
                <a:latin typeface="Batang" pitchFamily="18" charset="-127"/>
                <a:ea typeface="Batang" pitchFamily="18" charset="-127"/>
              </a:rPr>
              <a:t>point at </a:t>
            </a:r>
            <a:r>
              <a:rPr lang="en-US" b="1" dirty="0" smtClean="0">
                <a:latin typeface="Batang" pitchFamily="18" charset="-127"/>
                <a:ea typeface="Batang" pitchFamily="18" charset="-127"/>
              </a:rPr>
              <a:t>the same time, then </a:t>
            </a:r>
            <a:r>
              <a:rPr lang="en-US" altLang="ko-KR" b="1" dirty="0" smtClean="0">
                <a:latin typeface="Batang" pitchFamily="18" charset="-127"/>
                <a:ea typeface="Batang" pitchFamily="18" charset="-127"/>
              </a:rPr>
              <a:t>the rotate </a:t>
            </a:r>
            <a:r>
              <a:rPr lang="en-US" b="1" dirty="0" smtClean="0">
                <a:latin typeface="Batang" pitchFamily="18" charset="-127"/>
                <a:ea typeface="Batang" pitchFamily="18" charset="-127"/>
              </a:rPr>
              <a:t>dialog</a:t>
            </a:r>
            <a:r>
              <a:rPr lang="en-US" dirty="0" smtClean="0">
                <a:latin typeface="Batang" pitchFamily="18" charset="-127"/>
                <a:ea typeface="Batang" pitchFamily="18" charset="-127"/>
              </a:rPr>
              <a:t> </a:t>
            </a:r>
            <a:r>
              <a:rPr lang="en-US" b="1" dirty="0" smtClean="0">
                <a:latin typeface="Batang" pitchFamily="18" charset="-127"/>
                <a:ea typeface="Batang" pitchFamily="18" charset="-127"/>
              </a:rPr>
              <a:t>box will </a:t>
            </a:r>
            <a:r>
              <a:rPr lang="en-US" b="1" dirty="0" smtClean="0">
                <a:latin typeface="Batang" pitchFamily="18" charset="-127"/>
                <a:ea typeface="Batang" pitchFamily="18" charset="-127"/>
              </a:rPr>
              <a:t>appear.</a:t>
            </a:r>
          </a:p>
          <a:p>
            <a:pPr marL="457200" indent="-457200"/>
            <a:r>
              <a:rPr lang="en-US" altLang="ko-KR" b="1" dirty="0" smtClean="0">
                <a:latin typeface="Batang" pitchFamily="18" charset="-127"/>
                <a:ea typeface="Batang" pitchFamily="18" charset="-127"/>
              </a:rPr>
              <a:t>7. On Rotate </a:t>
            </a:r>
            <a:r>
              <a:rPr lang="en-US" b="1" dirty="0" smtClean="0">
                <a:latin typeface="Batang" pitchFamily="18" charset="-127"/>
                <a:ea typeface="Batang" pitchFamily="18" charset="-127"/>
              </a:rPr>
              <a:t>dialog</a:t>
            </a:r>
            <a:r>
              <a:rPr lang="en-US" dirty="0" smtClean="0">
                <a:latin typeface="Batang" pitchFamily="18" charset="-127"/>
                <a:ea typeface="Batang" pitchFamily="18" charset="-127"/>
              </a:rPr>
              <a:t> </a:t>
            </a:r>
            <a:r>
              <a:rPr lang="en-US" b="1" dirty="0" smtClean="0">
                <a:latin typeface="Batang" pitchFamily="18" charset="-127"/>
                <a:ea typeface="Batang" pitchFamily="18" charset="-127"/>
              </a:rPr>
              <a:t>box, record </a:t>
            </a:r>
            <a:r>
              <a:rPr lang="en-US" altLang="ko-KR" b="1" dirty="0" smtClean="0">
                <a:latin typeface="Batang" pitchFamily="18" charset="-127"/>
                <a:ea typeface="Batang" pitchFamily="18" charset="-127"/>
              </a:rPr>
              <a:t>angle 180&gt; Click copy, then can get the </a:t>
            </a:r>
            <a:r>
              <a:rPr lang="en-US" b="1" dirty="0" smtClean="0">
                <a:latin typeface="Batang" pitchFamily="18" charset="-127"/>
                <a:ea typeface="Batang" pitchFamily="18" charset="-127"/>
              </a:rPr>
              <a:t>wing cover with 4 spots </a:t>
            </a:r>
            <a:r>
              <a:rPr lang="en-US" altLang="ko-KR" b="1" dirty="0" smtClean="0">
                <a:latin typeface="Batang" pitchFamily="18" charset="-127"/>
                <a:ea typeface="Batang" pitchFamily="18" charset="-127"/>
              </a:rPr>
              <a:t>copy</a:t>
            </a:r>
          </a:p>
          <a:p>
            <a:pPr marL="457200" indent="-457200"/>
            <a:endParaRPr lang="en-US" dirty="0"/>
          </a:p>
        </p:txBody>
      </p:sp>
      <p:pic>
        <p:nvPicPr>
          <p:cNvPr id="48" name="Picture 47" descr="round elytron2.jpg"/>
          <p:cNvPicPr>
            <a:picLocks noChangeAspect="1"/>
          </p:cNvPicPr>
          <p:nvPr/>
        </p:nvPicPr>
        <p:blipFill>
          <a:blip r:embed="rId6"/>
          <a:stretch>
            <a:fillRect/>
          </a:stretch>
        </p:blipFill>
        <p:spPr>
          <a:xfrm>
            <a:off x="990600" y="5743575"/>
            <a:ext cx="1800225" cy="1114425"/>
          </a:xfrm>
          <a:prstGeom prst="rect">
            <a:avLst/>
          </a:prstGeom>
        </p:spPr>
      </p:pic>
      <p:pic>
        <p:nvPicPr>
          <p:cNvPr id="52" name="Picture 51" descr="rotate.jpg"/>
          <p:cNvPicPr>
            <a:picLocks noChangeAspect="1"/>
          </p:cNvPicPr>
          <p:nvPr/>
        </p:nvPicPr>
        <p:blipFill>
          <a:blip r:embed="rId7"/>
          <a:stretch>
            <a:fillRect/>
          </a:stretch>
        </p:blipFill>
        <p:spPr>
          <a:xfrm>
            <a:off x="381000" y="2514600"/>
            <a:ext cx="414130" cy="381000"/>
          </a:xfrm>
          <a:prstGeom prst="rect">
            <a:avLst/>
          </a:prstGeom>
        </p:spPr>
      </p:pic>
      <p:cxnSp>
        <p:nvCxnSpPr>
          <p:cNvPr id="55" name="Straight Arrow Connector 54"/>
          <p:cNvCxnSpPr/>
          <p:nvPr/>
        </p:nvCxnSpPr>
        <p:spPr>
          <a:xfrm rot="5400000">
            <a:off x="38100" y="1333500"/>
            <a:ext cx="1447800" cy="10668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61" name="Elbow Connector 60"/>
          <p:cNvCxnSpPr>
            <a:stCxn id="14" idx="3"/>
          </p:cNvCxnSpPr>
          <p:nvPr/>
        </p:nvCxnSpPr>
        <p:spPr>
          <a:xfrm>
            <a:off x="762000" y="2019300"/>
            <a:ext cx="7543800" cy="1638300"/>
          </a:xfrm>
          <a:prstGeom prst="bentConnector3">
            <a:avLst>
              <a:gd name="adj1" fmla="val 102825"/>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9" name="Elbow Connector 68"/>
          <p:cNvCxnSpPr/>
          <p:nvPr/>
        </p:nvCxnSpPr>
        <p:spPr>
          <a:xfrm>
            <a:off x="685800" y="2819400"/>
            <a:ext cx="4724400" cy="1981200"/>
          </a:xfrm>
          <a:prstGeom prst="bentConnector3">
            <a:avLst>
              <a:gd name="adj1" fmla="val 3166"/>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pic>
        <p:nvPicPr>
          <p:cNvPr id="71" name="Picture 70" descr="rotate1.jpg"/>
          <p:cNvPicPr>
            <a:picLocks noChangeAspect="1"/>
          </p:cNvPicPr>
          <p:nvPr/>
        </p:nvPicPr>
        <p:blipFill>
          <a:blip r:embed="rId8"/>
          <a:stretch>
            <a:fillRect/>
          </a:stretch>
        </p:blipFill>
        <p:spPr>
          <a:xfrm>
            <a:off x="2895600" y="5638800"/>
            <a:ext cx="2790825" cy="1447800"/>
          </a:xfrm>
          <a:prstGeom prst="rect">
            <a:avLst/>
          </a:prstGeom>
        </p:spPr>
      </p:pic>
      <p:pic>
        <p:nvPicPr>
          <p:cNvPr id="79" name="Picture 78" descr="both elytron1.jpg"/>
          <p:cNvPicPr>
            <a:picLocks noChangeAspect="1"/>
          </p:cNvPicPr>
          <p:nvPr/>
        </p:nvPicPr>
        <p:blipFill>
          <a:blip r:embed="rId9"/>
          <a:stretch>
            <a:fillRect/>
          </a:stretch>
        </p:blipFill>
        <p:spPr>
          <a:xfrm>
            <a:off x="5867400" y="5715000"/>
            <a:ext cx="3007895" cy="11430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ll ladybugs.jpg"/>
          <p:cNvPicPr>
            <a:picLocks noChangeAspect="1"/>
          </p:cNvPicPr>
          <p:nvPr/>
        </p:nvPicPr>
        <p:blipFill>
          <a:blip r:embed="rId2"/>
          <a:stretch>
            <a:fillRect/>
          </a:stretch>
        </p:blipFill>
        <p:spPr>
          <a:xfrm>
            <a:off x="2971800" y="4276725"/>
            <a:ext cx="3524250" cy="2581275"/>
          </a:xfrm>
          <a:prstGeom prst="rect">
            <a:avLst/>
          </a:prstGeom>
        </p:spPr>
      </p:pic>
      <p:pic>
        <p:nvPicPr>
          <p:cNvPr id="16" name="Picture 15" descr="both eye and pupil.jpg"/>
          <p:cNvPicPr>
            <a:picLocks noChangeAspect="1"/>
          </p:cNvPicPr>
          <p:nvPr/>
        </p:nvPicPr>
        <p:blipFill>
          <a:blip r:embed="rId3"/>
          <a:stretch>
            <a:fillRect/>
          </a:stretch>
        </p:blipFill>
        <p:spPr>
          <a:xfrm>
            <a:off x="2438400" y="2362200"/>
            <a:ext cx="2990850" cy="1276171"/>
          </a:xfrm>
          <a:prstGeom prst="rect">
            <a:avLst/>
          </a:prstGeom>
        </p:spPr>
      </p:pic>
      <p:sp>
        <p:nvSpPr>
          <p:cNvPr id="2" name="Title 1"/>
          <p:cNvSpPr txBox="1">
            <a:spLocks/>
          </p:cNvSpPr>
          <p:nvPr/>
        </p:nvSpPr>
        <p:spPr>
          <a:xfrm>
            <a:off x="1143000" y="0"/>
            <a:ext cx="7315200" cy="685800"/>
          </a:xfrm>
          <a:prstGeom prst="rect">
            <a:avLst/>
          </a:prstGeom>
        </p:spPr>
        <p:txBody>
          <a:bodyPr vert="horz" lIns="91440" tIns="45720" rIns="91440" bIns="45720" rtlCol="0" anchor="ctr">
            <a:normAutofit fontScale="92500" lnSpcReduction="10000"/>
          </a:bodyPr>
          <a:lstStyle/>
          <a:p>
            <a:pPr lvl="0" algn="ctr">
              <a:spcBef>
                <a:spcPct val="0"/>
              </a:spcBef>
              <a:defRPr/>
            </a:pPr>
            <a:r>
              <a:rPr lang="en-US" sz="4400" b="1" dirty="0" smtClean="0">
                <a:solidFill>
                  <a:srgbClr val="FF0000"/>
                </a:solidFill>
              </a:rPr>
              <a:t>Creating a Ladybug by illustrator</a:t>
            </a:r>
          </a:p>
        </p:txBody>
      </p:sp>
      <p:sp>
        <p:nvSpPr>
          <p:cNvPr id="3" name="Rectangle 28"/>
          <p:cNvSpPr/>
          <p:nvPr/>
        </p:nvSpPr>
        <p:spPr>
          <a:xfrm>
            <a:off x="762000" y="609600"/>
            <a:ext cx="81534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indent="-457200"/>
            <a:endParaRPr lang="en-US" altLang="ko-KR" sz="2000" b="1" dirty="0" smtClean="0">
              <a:solidFill>
                <a:schemeClr val="tx1"/>
              </a:solidFill>
              <a:latin typeface="Batang" pitchFamily="18" charset="-127"/>
              <a:ea typeface="Batang" pitchFamily="18" charset="-127"/>
            </a:endParaRPr>
          </a:p>
        </p:txBody>
      </p:sp>
      <p:pic>
        <p:nvPicPr>
          <p:cNvPr id="10" name="Picture 9" descr="lady ellipse.jpg"/>
          <p:cNvPicPr>
            <a:picLocks noChangeAspect="1"/>
          </p:cNvPicPr>
          <p:nvPr/>
        </p:nvPicPr>
        <p:blipFill>
          <a:blip r:embed="rId4"/>
          <a:stretch>
            <a:fillRect/>
          </a:stretch>
        </p:blipFill>
        <p:spPr>
          <a:xfrm>
            <a:off x="0" y="304800"/>
            <a:ext cx="762000" cy="6344307"/>
          </a:xfrm>
          <a:prstGeom prst="rect">
            <a:avLst/>
          </a:prstGeom>
        </p:spPr>
      </p:pic>
      <p:sp>
        <p:nvSpPr>
          <p:cNvPr id="12" name="Rectangle 4"/>
          <p:cNvSpPr/>
          <p:nvPr/>
        </p:nvSpPr>
        <p:spPr>
          <a:xfrm>
            <a:off x="0" y="2514600"/>
            <a:ext cx="381000" cy="3810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sp>
        <p:nvSpPr>
          <p:cNvPr id="14" name="Rectangle 4"/>
          <p:cNvSpPr/>
          <p:nvPr/>
        </p:nvSpPr>
        <p:spPr>
          <a:xfrm>
            <a:off x="381000" y="1905000"/>
            <a:ext cx="381000" cy="228600"/>
          </a:xfrm>
          <a:prstGeom prst="rect">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latin typeface="Batang" pitchFamily="18" charset="-127"/>
              <a:ea typeface="Batang" pitchFamily="18" charset="-127"/>
            </a:endParaRPr>
          </a:p>
        </p:txBody>
      </p:sp>
      <p:sp>
        <p:nvSpPr>
          <p:cNvPr id="11" name="Rectangle 10"/>
          <p:cNvSpPr/>
          <p:nvPr/>
        </p:nvSpPr>
        <p:spPr>
          <a:xfrm>
            <a:off x="762000" y="685800"/>
            <a:ext cx="8686800" cy="1754326"/>
          </a:xfrm>
          <a:prstGeom prst="rect">
            <a:avLst/>
          </a:prstGeom>
        </p:spPr>
        <p:txBody>
          <a:bodyPr wrap="square">
            <a:spAutoFit/>
          </a:bodyPr>
          <a:lstStyle/>
          <a:p>
            <a:pPr marL="457200" indent="-457200"/>
            <a:r>
              <a:rPr lang="en-US" altLang="ko-KR" b="1" dirty="0" smtClean="0">
                <a:latin typeface="Batang" pitchFamily="18" charset="-127"/>
                <a:ea typeface="Batang" pitchFamily="18" charset="-127"/>
              </a:rPr>
              <a:t>8. </a:t>
            </a:r>
            <a:r>
              <a:rPr lang="en-US" altLang="ko-KR" b="1" dirty="0" smtClean="0">
                <a:latin typeface="Batang" pitchFamily="18" charset="-127"/>
                <a:ea typeface="Batang" pitchFamily="18" charset="-127"/>
              </a:rPr>
              <a:t>Make a </a:t>
            </a:r>
            <a:r>
              <a:rPr lang="en-US" b="1" dirty="0" err="1" smtClean="0">
                <a:latin typeface="Batang" pitchFamily="18" charset="-127"/>
                <a:ea typeface="Batang" pitchFamily="18" charset="-127"/>
              </a:rPr>
              <a:t>pronotum</a:t>
            </a:r>
            <a:r>
              <a:rPr lang="en-US" b="1" dirty="0" smtClean="0"/>
              <a:t>  </a:t>
            </a:r>
            <a:r>
              <a:rPr lang="en-US" b="1" dirty="0" smtClean="0">
                <a:latin typeface="Batang" pitchFamily="18" charset="-127"/>
                <a:ea typeface="Batang" pitchFamily="18" charset="-127"/>
              </a:rPr>
              <a:t>on </a:t>
            </a:r>
            <a:r>
              <a:rPr lang="en-US" b="1" dirty="0" smtClean="0">
                <a:latin typeface="Batang" pitchFamily="18" charset="-127"/>
                <a:ea typeface="Batang" pitchFamily="18" charset="-127"/>
              </a:rPr>
              <a:t>a black body </a:t>
            </a:r>
            <a:r>
              <a:rPr lang="en-US" b="1" dirty="0" smtClean="0">
                <a:latin typeface="Batang" pitchFamily="18" charset="-127"/>
                <a:ea typeface="Batang" pitchFamily="18" charset="-127"/>
              </a:rPr>
              <a:t>by</a:t>
            </a:r>
            <a:r>
              <a:rPr lang="en-US" b="1" dirty="0" smtClean="0"/>
              <a:t> </a:t>
            </a:r>
            <a:r>
              <a:rPr lang="en-US" altLang="ko-KR" b="1" dirty="0" smtClean="0">
                <a:latin typeface="Batang" pitchFamily="18" charset="-127"/>
                <a:ea typeface="Batang" pitchFamily="18" charset="-127"/>
              </a:rPr>
              <a:t>ellipse Tool&gt;Choose the </a:t>
            </a:r>
            <a:r>
              <a:rPr lang="en-US" b="1" dirty="0" err="1" smtClean="0">
                <a:latin typeface="Batang" pitchFamily="18" charset="-127"/>
                <a:ea typeface="Batang" pitchFamily="18" charset="-127"/>
              </a:rPr>
              <a:t>pronotum</a:t>
            </a:r>
            <a:r>
              <a:rPr lang="en-US" b="1" dirty="0" smtClean="0"/>
              <a:t> </a:t>
            </a:r>
            <a:r>
              <a:rPr lang="en-US" b="1" dirty="0" smtClean="0"/>
              <a:t>&gt;</a:t>
            </a:r>
          </a:p>
          <a:p>
            <a:pPr marL="457200" indent="-457200"/>
            <a:r>
              <a:rPr lang="en-US" altLang="ko-KR" b="1" dirty="0" smtClean="0">
                <a:latin typeface="Batang" pitchFamily="18" charset="-127"/>
                <a:ea typeface="Batang" pitchFamily="18" charset="-127"/>
              </a:rPr>
              <a:t>   Object&gt;Arrange&gt;Send </a:t>
            </a:r>
            <a:r>
              <a:rPr lang="en-US" altLang="ko-KR" b="1" dirty="0" smtClean="0">
                <a:latin typeface="Batang" pitchFamily="18" charset="-127"/>
                <a:ea typeface="Batang" pitchFamily="18" charset="-127"/>
              </a:rPr>
              <a:t>to back  </a:t>
            </a:r>
          </a:p>
          <a:p>
            <a:pPr marL="457200" indent="-457200"/>
            <a:r>
              <a:rPr lang="en-US" altLang="ko-KR" b="1" dirty="0" smtClean="0">
                <a:latin typeface="Batang" pitchFamily="18" charset="-127"/>
                <a:ea typeface="Batang" pitchFamily="18" charset="-127"/>
              </a:rPr>
              <a:t>   Make a </a:t>
            </a:r>
            <a:r>
              <a:rPr lang="en-US" b="1" dirty="0" smtClean="0">
                <a:latin typeface="Batang" pitchFamily="18" charset="-127"/>
                <a:ea typeface="Batang" pitchFamily="18" charset="-127"/>
              </a:rPr>
              <a:t>head</a:t>
            </a:r>
            <a:r>
              <a:rPr lang="en-US" b="1" dirty="0" smtClean="0"/>
              <a:t> </a:t>
            </a:r>
            <a:r>
              <a:rPr lang="en-US" b="1" dirty="0" smtClean="0">
                <a:latin typeface="Batang" pitchFamily="18" charset="-127"/>
                <a:ea typeface="Batang" pitchFamily="18" charset="-127"/>
              </a:rPr>
              <a:t>on a black </a:t>
            </a:r>
            <a:r>
              <a:rPr lang="en-US" b="1" dirty="0" err="1" smtClean="0">
                <a:latin typeface="Batang" pitchFamily="18" charset="-127"/>
                <a:ea typeface="Batang" pitchFamily="18" charset="-127"/>
              </a:rPr>
              <a:t>pronotum</a:t>
            </a:r>
            <a:r>
              <a:rPr lang="en-US" b="1" dirty="0" smtClean="0">
                <a:latin typeface="Batang" pitchFamily="18" charset="-127"/>
                <a:ea typeface="Batang" pitchFamily="18" charset="-127"/>
              </a:rPr>
              <a:t> </a:t>
            </a:r>
            <a:r>
              <a:rPr lang="en-US" b="1" dirty="0" smtClean="0">
                <a:latin typeface="Batang" pitchFamily="18" charset="-127"/>
                <a:ea typeface="Batang" pitchFamily="18" charset="-127"/>
              </a:rPr>
              <a:t>by</a:t>
            </a:r>
            <a:r>
              <a:rPr lang="en-US" b="1" dirty="0" smtClean="0"/>
              <a:t> </a:t>
            </a:r>
            <a:r>
              <a:rPr lang="en-US" altLang="ko-KR" b="1" dirty="0" smtClean="0">
                <a:latin typeface="Batang" pitchFamily="18" charset="-127"/>
                <a:ea typeface="Batang" pitchFamily="18" charset="-127"/>
              </a:rPr>
              <a:t>ellipse </a:t>
            </a:r>
            <a:r>
              <a:rPr lang="en-US" altLang="ko-KR" b="1" dirty="0" smtClean="0">
                <a:latin typeface="Batang" pitchFamily="18" charset="-127"/>
                <a:ea typeface="Batang" pitchFamily="18" charset="-127"/>
              </a:rPr>
              <a:t>Tool&gt;</a:t>
            </a:r>
            <a:r>
              <a:rPr lang="ko-KR" altLang="en-US" b="1" dirty="0" smtClean="0">
                <a:latin typeface="Batang" pitchFamily="18" charset="-127"/>
                <a:ea typeface="Batang" pitchFamily="18" charset="-127"/>
              </a:rPr>
              <a:t> </a:t>
            </a:r>
            <a:r>
              <a:rPr lang="en-US" altLang="ko-KR" b="1" dirty="0" smtClean="0">
                <a:latin typeface="Batang" pitchFamily="18" charset="-127"/>
                <a:ea typeface="Batang" pitchFamily="18" charset="-127"/>
              </a:rPr>
              <a:t>Choose the head&gt;</a:t>
            </a:r>
          </a:p>
          <a:p>
            <a:pPr marL="457200" indent="-457200"/>
            <a:r>
              <a:rPr lang="en-US" altLang="ko-KR" b="1" dirty="0" smtClean="0">
                <a:latin typeface="Batang" pitchFamily="18" charset="-127"/>
                <a:ea typeface="Batang" pitchFamily="18" charset="-127"/>
              </a:rPr>
              <a:t> </a:t>
            </a:r>
            <a:r>
              <a:rPr lang="en-US" altLang="ko-KR" b="1" dirty="0" smtClean="0">
                <a:latin typeface="Batang" pitchFamily="18" charset="-127"/>
                <a:ea typeface="Batang" pitchFamily="18" charset="-127"/>
              </a:rPr>
              <a:t>  </a:t>
            </a:r>
            <a:r>
              <a:rPr lang="en-US" altLang="ko-KR" b="1" dirty="0" smtClean="0">
                <a:latin typeface="Batang" pitchFamily="18" charset="-127"/>
                <a:ea typeface="Batang" pitchFamily="18" charset="-127"/>
              </a:rPr>
              <a:t>Object&gt;Arrange&gt;Send to back </a:t>
            </a:r>
          </a:p>
          <a:p>
            <a:pPr marL="457200" indent="-457200"/>
            <a:r>
              <a:rPr lang="en-US" altLang="ko-KR" b="1" dirty="0" smtClean="0">
                <a:latin typeface="Batang" pitchFamily="18" charset="-127"/>
                <a:ea typeface="Batang" pitchFamily="18" charset="-127"/>
              </a:rPr>
              <a:t> </a:t>
            </a:r>
            <a:r>
              <a:rPr lang="en-US" altLang="ko-KR" b="1" dirty="0" smtClean="0">
                <a:latin typeface="Batang" pitchFamily="18" charset="-127"/>
                <a:ea typeface="Batang" pitchFamily="18" charset="-127"/>
              </a:rPr>
              <a:t> Draw an eye and </a:t>
            </a:r>
            <a:r>
              <a:rPr lang="en-US" altLang="ko-KR" b="1" dirty="0" smtClean="0">
                <a:latin typeface="Batang" pitchFamily="18" charset="-127"/>
                <a:ea typeface="Batang" pitchFamily="18" charset="-127"/>
              </a:rPr>
              <a:t>a black </a:t>
            </a:r>
            <a:r>
              <a:rPr lang="en-US" b="1" dirty="0" smtClean="0">
                <a:latin typeface="Batang" pitchFamily="18" charset="-127"/>
                <a:ea typeface="Batang" pitchFamily="18" charset="-127"/>
              </a:rPr>
              <a:t>pupil </a:t>
            </a:r>
            <a:r>
              <a:rPr lang="en-US" b="1" dirty="0" smtClean="0">
                <a:latin typeface="Batang" pitchFamily="18" charset="-127"/>
                <a:ea typeface="Batang" pitchFamily="18" charset="-127"/>
              </a:rPr>
              <a:t>by e</a:t>
            </a:r>
            <a:r>
              <a:rPr lang="en-US" altLang="ko-KR" b="1" dirty="0" smtClean="0">
                <a:latin typeface="Batang" pitchFamily="18" charset="-127"/>
                <a:ea typeface="Batang" pitchFamily="18" charset="-127"/>
              </a:rPr>
              <a:t>llipse Tool&gt; Choose one eye and</a:t>
            </a:r>
            <a:r>
              <a:rPr lang="en-US" b="1" dirty="0" smtClean="0">
                <a:latin typeface="Batang" pitchFamily="18" charset="-127"/>
                <a:ea typeface="Batang" pitchFamily="18" charset="-127"/>
              </a:rPr>
              <a:t> pupil</a:t>
            </a:r>
            <a:r>
              <a:rPr lang="en-US" altLang="ko-KR" b="1" dirty="0" smtClean="0">
                <a:latin typeface="Batang" pitchFamily="18" charset="-127"/>
                <a:ea typeface="Batang" pitchFamily="18" charset="-127"/>
              </a:rPr>
              <a:t> &gt;Press Alt key, then can get copy and move them properly</a:t>
            </a:r>
          </a:p>
        </p:txBody>
      </p:sp>
      <p:sp>
        <p:nvSpPr>
          <p:cNvPr id="15" name="Rectangle 14"/>
          <p:cNvSpPr/>
          <p:nvPr/>
        </p:nvSpPr>
        <p:spPr>
          <a:xfrm>
            <a:off x="685800" y="3733800"/>
            <a:ext cx="7924800" cy="954107"/>
          </a:xfrm>
          <a:prstGeom prst="rect">
            <a:avLst/>
          </a:prstGeom>
        </p:spPr>
        <p:txBody>
          <a:bodyPr wrap="square">
            <a:spAutoFit/>
          </a:bodyPr>
          <a:lstStyle/>
          <a:p>
            <a:pPr marL="457200" indent="-457200"/>
            <a:r>
              <a:rPr lang="en-US" altLang="ko-KR" b="1" dirty="0" smtClean="0">
                <a:latin typeface="Batang" pitchFamily="18" charset="-127"/>
                <a:ea typeface="Batang" pitchFamily="18" charset="-127"/>
              </a:rPr>
              <a:t>9</a:t>
            </a:r>
            <a:r>
              <a:rPr lang="en-US" altLang="ko-KR" b="1" dirty="0" smtClean="0">
                <a:latin typeface="Batang" pitchFamily="18" charset="-127"/>
                <a:ea typeface="Batang" pitchFamily="18" charset="-127"/>
              </a:rPr>
              <a:t>.</a:t>
            </a:r>
            <a:r>
              <a:rPr lang="ko-KR" altLang="en-US" b="1" dirty="0" smtClean="0">
                <a:latin typeface="Batang" pitchFamily="18" charset="-127"/>
                <a:ea typeface="Batang" pitchFamily="18" charset="-127"/>
              </a:rPr>
              <a:t> </a:t>
            </a:r>
            <a:r>
              <a:rPr lang="en-US" altLang="ko-KR" b="1" dirty="0" smtClean="0">
                <a:latin typeface="Batang" pitchFamily="18" charset="-127"/>
                <a:ea typeface="Batang" pitchFamily="18" charset="-127"/>
              </a:rPr>
              <a:t>By pen tool,  draw 2 </a:t>
            </a:r>
            <a:r>
              <a:rPr lang="en-US" altLang="ko-KR" b="1" dirty="0" err="1" smtClean="0">
                <a:latin typeface="Batang" pitchFamily="18" charset="-127"/>
                <a:ea typeface="Batang" pitchFamily="18" charset="-127"/>
              </a:rPr>
              <a:t>antenne</a:t>
            </a:r>
            <a:r>
              <a:rPr lang="en-US" altLang="ko-KR" b="1" dirty="0" smtClean="0">
                <a:latin typeface="Batang" pitchFamily="18" charset="-127"/>
                <a:ea typeface="Batang" pitchFamily="18" charset="-127"/>
              </a:rPr>
              <a:t> and 6</a:t>
            </a:r>
            <a:r>
              <a:rPr lang="ko-KR" altLang="en-US" b="1" dirty="0" smtClean="0">
                <a:latin typeface="Batang" pitchFamily="18" charset="-127"/>
                <a:ea typeface="Batang" pitchFamily="18" charset="-127"/>
              </a:rPr>
              <a:t> </a:t>
            </a:r>
            <a:r>
              <a:rPr lang="en-US" altLang="ko-KR" b="1" dirty="0" smtClean="0">
                <a:latin typeface="Batang" pitchFamily="18" charset="-127"/>
                <a:ea typeface="Batang" pitchFamily="18" charset="-127"/>
              </a:rPr>
              <a:t>legs</a:t>
            </a:r>
            <a:endParaRPr lang="en-US" altLang="ko-KR" b="1" dirty="0" smtClean="0">
              <a:latin typeface="Batang" pitchFamily="18" charset="-127"/>
              <a:ea typeface="Batang" pitchFamily="18" charset="-127"/>
            </a:endParaRPr>
          </a:p>
          <a:p>
            <a:pPr marL="457200" indent="-457200"/>
            <a:r>
              <a:rPr lang="en-US" altLang="ko-KR" b="1" dirty="0" smtClean="0">
                <a:latin typeface="Batang" pitchFamily="18" charset="-127"/>
                <a:ea typeface="Batang" pitchFamily="18" charset="-127"/>
              </a:rPr>
              <a:t>10. By </a:t>
            </a:r>
            <a:r>
              <a:rPr lang="en-US" altLang="ko-KR" b="1" dirty="0" smtClean="0">
                <a:latin typeface="Batang" pitchFamily="18" charset="-127"/>
                <a:ea typeface="Batang" pitchFamily="18" charset="-127"/>
              </a:rPr>
              <a:t>ellipse Tool, draw 2 wings, Choose </a:t>
            </a:r>
            <a:r>
              <a:rPr lang="en-US" altLang="ko-KR" b="1" dirty="0" smtClean="0">
                <a:latin typeface="Batang" pitchFamily="18" charset="-127"/>
                <a:ea typeface="Batang" pitchFamily="18" charset="-127"/>
              </a:rPr>
              <a:t>2 wings </a:t>
            </a:r>
            <a:r>
              <a:rPr lang="en-US" altLang="ko-KR" b="1" dirty="0" smtClean="0">
                <a:latin typeface="Batang" pitchFamily="18" charset="-127"/>
                <a:ea typeface="Batang" pitchFamily="18" charset="-127"/>
              </a:rPr>
              <a:t>&gt;</a:t>
            </a:r>
            <a:r>
              <a:rPr lang="ko-KR" altLang="en-US" b="1" dirty="0" smtClean="0">
                <a:latin typeface="Batang" pitchFamily="18" charset="-127"/>
                <a:ea typeface="Batang" pitchFamily="18" charset="-127"/>
              </a:rPr>
              <a:t>  </a:t>
            </a:r>
            <a:r>
              <a:rPr lang="en-US" altLang="ko-KR" b="1" dirty="0" smtClean="0">
                <a:latin typeface="Batang" pitchFamily="18" charset="-127"/>
                <a:ea typeface="Batang" pitchFamily="18" charset="-127"/>
              </a:rPr>
              <a:t>Object&gt;Arrange&gt;</a:t>
            </a:r>
          </a:p>
          <a:p>
            <a:pPr marL="457200" indent="-457200"/>
            <a:r>
              <a:rPr lang="en-US" altLang="ko-KR" b="1" dirty="0" smtClean="0">
                <a:latin typeface="Batang" pitchFamily="18" charset="-127"/>
                <a:ea typeface="Batang" pitchFamily="18" charset="-127"/>
              </a:rPr>
              <a:t>     Send to back</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5216</TotalTime>
  <Words>1091</Words>
  <Application>Microsoft Office PowerPoint</Application>
  <PresentationFormat>On-screen Show (4:3)</PresentationFormat>
  <Paragraphs>106</Paragraphs>
  <Slides>9</Slides>
  <Notes>2</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Slide 1</vt:lpstr>
      <vt:lpstr>Slide 2</vt:lpstr>
      <vt:lpstr>Slide 3</vt:lpstr>
      <vt:lpstr>Slide 4</vt:lpstr>
      <vt:lpstr>Slide 5</vt:lpstr>
      <vt:lpstr>Slide 6</vt:lpstr>
      <vt:lpstr>Slide 7</vt:lpstr>
      <vt:lpstr>Slide 8</vt:lpstr>
      <vt:lpstr>Slide 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jungyeo park</dc:creator>
  <cp:lastModifiedBy>user</cp:lastModifiedBy>
  <cp:revision>139</cp:revision>
  <dcterms:created xsi:type="dcterms:W3CDTF">2015-09-24T17:41:12Z</dcterms:created>
  <dcterms:modified xsi:type="dcterms:W3CDTF">2016-05-17T22:14:12Z</dcterms:modified>
</cp:coreProperties>
</file>