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3999D-888B-4D75-8553-144C7360DCFF}" type="datetimeFigureOut">
              <a:rPr lang="en-US" smtClean="0"/>
              <a:t>4/9/2016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C1794-2109-486C-ABC2-17A837945E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33700" y="228600"/>
            <a:ext cx="3276600" cy="715962"/>
          </a:xfrm>
        </p:spPr>
        <p:txBody>
          <a:bodyPr>
            <a:norm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</a:rPr>
              <a:t>찬양의 보좌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8662" y="2895600"/>
            <a:ext cx="7686675" cy="32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나 사는 날까지 주님께 고백해 사랑해요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세상 변해도 나는 오직 주님만 사랑하리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내 모든 기도와 주께 드리는 우리의 찬양 주님을 높이리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온 땅 위에서 찬양 받으실 주 우리 경배해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제물이 되시고 영광 받으신 주 우리 경배해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내 모든 기도와 주께 드리는 우리의 찬양 주님을 높이리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762000" y="1066800"/>
            <a:ext cx="7562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예수 주 이름 높이리라  모든 만물이 보겠네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능력과  은혜로운 주의 얼굴  별보다 찬란하신 주님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경배와 찬양 드리며 주 보좌로 나가네</a:t>
            </a:r>
            <a:endParaRPr lang="en-US" altLang="ko-KR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찬양의 보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찬양의 보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찬양의 보좌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찬양의 보좌</dc:title>
  <dc:creator>jungyeo park</dc:creator>
  <cp:lastModifiedBy>jungyeo park</cp:lastModifiedBy>
  <cp:revision>11</cp:revision>
  <dcterms:created xsi:type="dcterms:W3CDTF">2016-04-09T14:05:06Z</dcterms:created>
  <dcterms:modified xsi:type="dcterms:W3CDTF">2016-04-09T15:20:08Z</dcterms:modified>
</cp:coreProperties>
</file>