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047D6-0135-4C42-ACD6-82E07949EF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7F252-B82F-42C6-99B9-ED1B9698BE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274638"/>
            <a:ext cx="3048000" cy="5635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진리의 빛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24384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800" b="1" dirty="0" smtClean="0"/>
              <a:t>1.   </a:t>
            </a:r>
            <a:r>
              <a:rPr lang="ko-KR" altLang="en-US" sz="2800" b="1" dirty="0" smtClean="0"/>
              <a:t>진리의 빛 능력 되신 주님 안에 난 승리해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내 모든 것 내려놓고 주 사랑 찬양해</a:t>
            </a:r>
            <a:br>
              <a:rPr lang="ko-KR" altLang="en-US" sz="2800" b="1" dirty="0" smtClean="0"/>
            </a:br>
            <a:endParaRPr lang="en-US" altLang="ko-KR" sz="2800" b="1" dirty="0" smtClean="0"/>
          </a:p>
          <a:p>
            <a:pPr marL="514350" indent="-514350">
              <a:buAutoNum type="arabicPeriod" startAt="2"/>
            </a:pPr>
            <a:r>
              <a:rPr lang="ko-KR" altLang="en-US" sz="2800" b="1" dirty="0" smtClean="0"/>
              <a:t>기쁨 소망 능력 되신 주님 안에 난 승리해</a:t>
            </a:r>
            <a:endParaRPr lang="en-US" altLang="ko-KR" sz="2800" b="1" dirty="0" smtClean="0"/>
          </a:p>
          <a:p>
            <a:pPr marL="514350" indent="-514350">
              <a:buNone/>
            </a:pPr>
            <a:r>
              <a:rPr lang="en-US" altLang="ko-KR" sz="2800" b="1" dirty="0"/>
              <a:t> </a:t>
            </a:r>
            <a:r>
              <a:rPr lang="en-US" altLang="ko-KR" sz="2800" b="1" dirty="0" smtClean="0"/>
              <a:t>      </a:t>
            </a:r>
            <a:r>
              <a:rPr lang="ko-KR" altLang="en-US" sz="2800" b="1" dirty="0" smtClean="0"/>
              <a:t>은혜안에 내려놓고 주 사랑 찬양해 </a:t>
            </a:r>
            <a:br>
              <a:rPr lang="ko-KR" altLang="en-US" sz="2800" b="1" dirty="0" smtClean="0"/>
            </a:b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26212" y="4267200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) </a:t>
            </a:r>
            <a:br>
              <a:rPr lang="en-US" altLang="ko-KR" sz="2800" b="1" dirty="0" smtClean="0">
                <a:solidFill>
                  <a:srgbClr val="FF0000"/>
                </a:solidFill>
              </a:rPr>
            </a:br>
            <a:r>
              <a:rPr lang="en-US" altLang="ko-KR" sz="28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내 모든 슬픔 눈물 주께서 바꾸셨네</a:t>
            </a:r>
            <a:br>
              <a:rPr lang="ko-KR" altLang="en-US" sz="2800" b="1" dirty="0" smtClean="0">
                <a:solidFill>
                  <a:srgbClr val="FF0000"/>
                </a:solidFill>
              </a:rPr>
            </a:br>
            <a:r>
              <a:rPr lang="ko-KR" altLang="en-US" sz="2800" b="1" dirty="0" smtClean="0">
                <a:solidFill>
                  <a:srgbClr val="FF0000"/>
                </a:solidFill>
              </a:rPr>
              <a:t>     내 영 멈출 수 없네 기뻐 찬양해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진리의 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진리의 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진리의 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진리의 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놀라우신 은혜 </dc:title>
  <dc:creator>jungyeo park</dc:creator>
  <cp:lastModifiedBy>jungyeo park</cp:lastModifiedBy>
  <cp:revision>10</cp:revision>
  <dcterms:created xsi:type="dcterms:W3CDTF">2016-04-13T22:56:11Z</dcterms:created>
  <dcterms:modified xsi:type="dcterms:W3CDTF">2016-04-14T00:04:25Z</dcterms:modified>
</cp:coreProperties>
</file>