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09D7-8703-45FD-95E7-A137F9D2E3CC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DC000-76B8-4D40-97BE-02C16995D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4100" y="533400"/>
            <a:ext cx="4495800" cy="5635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지금 여기 계신 성령님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818" y="1600200"/>
            <a:ext cx="9029700" cy="3009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그 무엇과도 바꿀 수 없네 비교할 수 없네 소망 되신 주 주의 임재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그 크신 사랑 느낄 수 있네 모든 수치에서 자유케 하셨네 주의 임재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ko-KR" altLang="en-US" sz="2400" b="1" dirty="0" smtClean="0"/>
              <a:t>주의 임재 더욱 더 알기 원해 주의 영광 경험하기 나 원하네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49530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r>
              <a:rPr lang="ko-KR" altLang="en-US" sz="2400" b="1" dirty="0" smtClean="0">
                <a:solidFill>
                  <a:srgbClr val="FF0000"/>
                </a:solidFill>
              </a:rPr>
              <a:t>지금 여기 계신 성령님 이곳을 더욱 채워 주소서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우리 영혼 주 영광 구할 때 주의 임재로 뒤덮으소서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금 여기 계신 성령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금 여기 계신 성령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금 여기 계신 성령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지금 여기 계신 성령님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지금 여기 계신 성령님 </dc:title>
  <dc:creator>jungyeo park</dc:creator>
  <cp:lastModifiedBy>jungyeo park</cp:lastModifiedBy>
  <cp:revision>6</cp:revision>
  <dcterms:created xsi:type="dcterms:W3CDTF">2016-04-13T09:18:03Z</dcterms:created>
  <dcterms:modified xsi:type="dcterms:W3CDTF">2016-04-13T10:15:46Z</dcterms:modified>
</cp:coreProperties>
</file>