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B80D-01D9-4776-93FA-4BC39EC98EB0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CD507-1308-4859-9FE5-B734B5845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여 당신은 아름다우십니다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3166" y="0"/>
            <a:ext cx="913766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여 당신은 아름다우십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019800" cy="68579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당신은 아름다우십니다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7772400" cy="5181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주여 당신은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아름다우십니다  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세상 무엇보다 귀 한 당신의 사랑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내가 당신께 지금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나아가오니  나를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안아 주시고 위로하소서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 당신은 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아름다우십니다  어찌하여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 같은 죄인 을  사랑하셔서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수많은 아픔 과 괴롬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당하시고도  아직도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날 포기치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않으십니까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죄를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사하시려고  당신은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십자가에 매달리시고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모든 아픔 지시고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지금도  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놓지 않으십니다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   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주여 심히 내 영혼이 주를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바라봅니다 주여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심히 내 영혼이 주만 바랍니다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슬픈 내 영을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위로하시고 변치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않는 사랑으로 날 사랑해 주시네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당신의 품에 모든 외로움 잊을 때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쯤엔 당신을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더욱 더 사랑하게 하옵소서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주여 당신은 아름다우십니다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주여 당신은 아름다우십니다</dc:title>
  <dc:creator>jungyeo park</dc:creator>
  <cp:lastModifiedBy>mary</cp:lastModifiedBy>
  <cp:revision>10</cp:revision>
  <dcterms:created xsi:type="dcterms:W3CDTF">2016-04-18T12:30:37Z</dcterms:created>
  <dcterms:modified xsi:type="dcterms:W3CDTF">2021-02-21T21:50:01Z</dcterms:modified>
</cp:coreProperties>
</file>