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E947-9D66-48B4-805A-69246C7C99A3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FE859-76D6-4074-B430-2B4F41862A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657600" cy="6095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주는 이 도시의 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6096000" cy="61722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주는 이 도시의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주는 </a:t>
            </a:r>
            <a:r>
              <a:rPr lang="ko-KR" altLang="en-US" sz="2400" b="1" dirty="0">
                <a:solidFill>
                  <a:schemeClr val="tx1"/>
                </a:solidFill>
              </a:rPr>
              <a:t>이 백성의 왕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이 나라의 주 되신 주님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주는 </a:t>
            </a:r>
            <a:r>
              <a:rPr lang="ko-KR" altLang="en-US" sz="2400" b="1" dirty="0">
                <a:solidFill>
                  <a:schemeClr val="tx1"/>
                </a:solidFill>
              </a:rPr>
              <a:t>어둠 속에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빛 절망 </a:t>
            </a:r>
            <a:r>
              <a:rPr lang="ko-KR" altLang="en-US" sz="2400" b="1" dirty="0">
                <a:solidFill>
                  <a:schemeClr val="tx1"/>
                </a:solidFill>
              </a:rPr>
              <a:t>가운데 소망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참된 평화 되시는 주님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주와 같은 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없네 주와 </a:t>
            </a:r>
            <a:r>
              <a:rPr lang="ko-KR" altLang="en-US" sz="2400" b="1" dirty="0">
                <a:solidFill>
                  <a:schemeClr val="tx1"/>
                </a:solidFill>
              </a:rPr>
              <a:t>같은 분 없네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위대한 </a:t>
            </a:r>
            <a:r>
              <a:rPr lang="ko-KR" altLang="en-US" sz="2400" b="1" dirty="0">
                <a:solidFill>
                  <a:schemeClr val="tx1"/>
                </a:solidFill>
              </a:rPr>
              <a:t>일 이 땅에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더 놀라운 일 이 도시에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이뤄지리                                                            위대한 </a:t>
            </a:r>
            <a:r>
              <a:rPr lang="ko-KR" altLang="en-US" sz="2400" b="1" dirty="0">
                <a:solidFill>
                  <a:schemeClr val="tx1"/>
                </a:solidFill>
              </a:rPr>
              <a:t>일 이 땅에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더 놀라운 일 이 도시에 이뤄지리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는 이 도시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는 이 도시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는 이 도시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주는 이 도시의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주는 이 도시의 주</dc:title>
  <dc:creator>jungyeo park</dc:creator>
  <cp:lastModifiedBy>jungyeo park</cp:lastModifiedBy>
  <cp:revision>6</cp:revision>
  <dcterms:created xsi:type="dcterms:W3CDTF">2016-04-16T10:29:35Z</dcterms:created>
  <dcterms:modified xsi:type="dcterms:W3CDTF">2016-04-16T11:09:54Z</dcterms:modified>
</cp:coreProperties>
</file>